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5"/>
  </p:notesMasterIdLst>
  <p:sldIdLst>
    <p:sldId id="257" r:id="rId2"/>
    <p:sldId id="270" r:id="rId3"/>
    <p:sldId id="267" r:id="rId4"/>
    <p:sldId id="307" r:id="rId5"/>
    <p:sldId id="271" r:id="rId6"/>
    <p:sldId id="274" r:id="rId7"/>
    <p:sldId id="275" r:id="rId8"/>
    <p:sldId id="272" r:id="rId9"/>
    <p:sldId id="323" r:id="rId10"/>
    <p:sldId id="324" r:id="rId11"/>
    <p:sldId id="325" r:id="rId12"/>
    <p:sldId id="326" r:id="rId13"/>
    <p:sldId id="327" r:id="rId14"/>
    <p:sldId id="328" r:id="rId15"/>
    <p:sldId id="283" r:id="rId16"/>
    <p:sldId id="273" r:id="rId17"/>
    <p:sldId id="330" r:id="rId18"/>
    <p:sldId id="331" r:id="rId19"/>
    <p:sldId id="332" r:id="rId20"/>
    <p:sldId id="281" r:id="rId21"/>
    <p:sldId id="282" r:id="rId22"/>
    <p:sldId id="334" r:id="rId23"/>
    <p:sldId id="335" r:id="rId24"/>
    <p:sldId id="336" r:id="rId25"/>
    <p:sldId id="306" r:id="rId26"/>
    <p:sldId id="338" r:id="rId27"/>
    <p:sldId id="350" r:id="rId28"/>
    <p:sldId id="348" r:id="rId29"/>
    <p:sldId id="349" r:id="rId30"/>
    <p:sldId id="337" r:id="rId31"/>
    <p:sldId id="352" r:id="rId32"/>
    <p:sldId id="351" r:id="rId33"/>
    <p:sldId id="3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71230" autoAdjust="0"/>
  </p:normalViewPr>
  <p:slideViewPr>
    <p:cSldViewPr snapToGrid="0">
      <p:cViewPr varScale="1">
        <p:scale>
          <a:sx n="68" d="100"/>
          <a:sy n="68" d="100"/>
        </p:scale>
        <p:origin x="13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25</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29</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33</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8</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16</a:t>
            </a:fld>
            <a:endParaRPr lang="en-US"/>
          </a:p>
        </p:txBody>
      </p:sp>
    </p:spTree>
    <p:extLst>
      <p:ext uri="{BB962C8B-B14F-4D97-AF65-F5344CB8AC3E}">
        <p14:creationId xmlns:p14="http://schemas.microsoft.com/office/powerpoint/2010/main" val="220193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18</a:t>
            </a:fld>
            <a:endParaRPr lang="en-US"/>
          </a:p>
        </p:txBody>
      </p:sp>
    </p:spTree>
    <p:extLst>
      <p:ext uri="{BB962C8B-B14F-4D97-AF65-F5344CB8AC3E}">
        <p14:creationId xmlns:p14="http://schemas.microsoft.com/office/powerpoint/2010/main" val="236414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202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44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57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04210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8854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360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589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53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4844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5398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9542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2024/9/24</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06057" y="963788"/>
            <a:ext cx="3338286" cy="3972479"/>
          </a:xfrm>
          <a:prstGeom prst="rect">
            <a:avLst/>
          </a:prstGeom>
        </p:spPr>
      </p:pic>
    </p:spTree>
    <p:extLst>
      <p:ext uri="{BB962C8B-B14F-4D97-AF65-F5344CB8AC3E}">
        <p14:creationId xmlns:p14="http://schemas.microsoft.com/office/powerpoint/2010/main" val="73624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5.svg"/><Relationship Id="rId12" Type="http://schemas.openxmlformats.org/officeDocument/2006/relationships/image" Target="../media/image7.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14.png"/><Relationship Id="rId10" Type="http://schemas.openxmlformats.org/officeDocument/2006/relationships/image" Target="../media/image6.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8.pn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0.sv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63.svg"/><Relationship Id="rId17" Type="http://schemas.openxmlformats.org/officeDocument/2006/relationships/image" Target="../media/image43.png"/><Relationship Id="rId2" Type="http://schemas.openxmlformats.org/officeDocument/2006/relationships/image" Target="../media/image2.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42.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65.sv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5.jpe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4.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7.png"/><Relationship Id="rId18" Type="http://schemas.openxmlformats.org/officeDocument/2006/relationships/image" Target="../media/image15.svg"/><Relationship Id="rId3" Type="http://schemas.openxmlformats.org/officeDocument/2006/relationships/audio" Target="../media/audio1.wav"/><Relationship Id="rId21" Type="http://schemas.openxmlformats.org/officeDocument/2006/relationships/image" Target="../media/image50.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9.png"/><Relationship Id="rId2" Type="http://schemas.openxmlformats.org/officeDocument/2006/relationships/notesSlide" Target="../notesSlides/notesSlide11.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7.sv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1.sv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1.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11.sv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4.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81.svg"/><Relationship Id="rId5" Type="http://schemas.openxmlformats.org/officeDocument/2006/relationships/image" Target="../media/image38.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3.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9.svg"/><Relationship Id="rId17" Type="http://schemas.openxmlformats.org/officeDocument/2006/relationships/image" Target="../media/image34.svg"/><Relationship Id="rId2" Type="http://schemas.openxmlformats.org/officeDocument/2006/relationships/image" Target="../media/image2.png"/><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8.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63.svg"/><Relationship Id="rId17" Type="http://schemas.openxmlformats.org/officeDocument/2006/relationships/image" Target="../media/image56.png"/><Relationship Id="rId2" Type="http://schemas.openxmlformats.org/officeDocument/2006/relationships/image" Target="../media/image2.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42.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65.sv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3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7.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17" Type="http://schemas.openxmlformats.org/officeDocument/2006/relationships/image" Target="../media/image15.svg"/><Relationship Id="rId2" Type="http://schemas.openxmlformats.org/officeDocument/2006/relationships/notesSlide" Target="../notesSlides/notesSlide13.xml"/><Relationship Id="rId16" Type="http://schemas.openxmlformats.org/officeDocument/2006/relationships/image" Target="../media/image9.png"/><Relationship Id="rId20"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6.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38.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2.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id="{7ECAF87D-0539-EC52-2849-0246C4F572C7}"/>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sp>
        <p:nvSpPr>
          <p:cNvPr id="10" name="TextBox 9">
            <a:extLst>
              <a:ext uri="{FF2B5EF4-FFF2-40B4-BE49-F238E27FC236}">
                <a16:creationId xmlns:a16="http://schemas.microsoft.com/office/drawing/2014/main" id="{6804790B-F438-D552-6C82-3A56B771535C}"/>
              </a:ext>
            </a:extLst>
          </p:cNvPr>
          <p:cNvSpPr txBox="1"/>
          <p:nvPr/>
        </p:nvSpPr>
        <p:spPr>
          <a:xfrm>
            <a:off x="1325581" y="149183"/>
            <a:ext cx="8435938" cy="630942"/>
          </a:xfrm>
          <a:prstGeom prst="rect">
            <a:avLst/>
          </a:prstGeom>
          <a:noFill/>
        </p:spPr>
        <p:txBody>
          <a:bodyPr wrap="square" rtlCol="0">
            <a:spAutoFit/>
          </a:bodyPr>
          <a:lstStyle/>
          <a:p>
            <a:pPr algn="ctr"/>
            <a:r>
              <a:rPr lang="en-US" sz="3500" b="1" dirty="0" err="1">
                <a:ln w="0"/>
                <a:latin typeface="Calibri" panose="020F0502020204030204" pitchFamily="34" charset="0"/>
                <a:cs typeface="Calibri" panose="020F0502020204030204" pitchFamily="34" charset="0"/>
              </a:rPr>
              <a:t>Thứ</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ngày</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tháng</a:t>
            </a:r>
            <a:r>
              <a:rPr lang="en-US" sz="3500" b="1" dirty="0">
                <a:ln w="0"/>
                <a:latin typeface="Calibri" panose="020F0502020204030204" pitchFamily="34" charset="0"/>
                <a:cs typeface="Calibri" panose="020F0502020204030204" pitchFamily="34" charset="0"/>
              </a:rPr>
              <a:t>….</a:t>
            </a:r>
            <a:r>
              <a:rPr lang="en-US" sz="3500" b="1" dirty="0" err="1">
                <a:ln w="0"/>
                <a:latin typeface="Calibri" panose="020F0502020204030204" pitchFamily="34" charset="0"/>
                <a:cs typeface="Calibri" panose="020F0502020204030204" pitchFamily="34" charset="0"/>
              </a:rPr>
              <a:t>năm</a:t>
            </a:r>
            <a:r>
              <a:rPr lang="en-US" sz="3500" b="1" dirty="0">
                <a:ln w="0"/>
                <a:latin typeface="Calibri" panose="020F0502020204030204" pitchFamily="34" charset="0"/>
                <a:cs typeface="Calibri" panose="020F0502020204030204" pitchFamily="34" charset="0"/>
              </a:rPr>
              <a:t>.....</a:t>
            </a:r>
            <a:endParaRPr lang="en-US" sz="3500" b="1"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3</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5</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id="{C568B005-BF34-3787-F28B-12F4465258F6}"/>
              </a:ext>
            </a:extLst>
          </p:cNvPr>
          <p:cNvPicPr>
            <a:picLocks noChangeAspect="1"/>
          </p:cNvPicPr>
          <p:nvPr/>
        </p:nvPicPr>
        <p:blipFill>
          <a:blip r:embed="rId17"/>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2"/>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3"/>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id="{670DC349-1E57-4771-ADB7-F074EA31848A}"/>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id="{D4437FAE-C0EB-427F-BB31-6D3436D7FBCE}"/>
              </a:ext>
            </a:extLst>
          </p:cNvPr>
          <p:cNvPicPr>
            <a:picLocks noChangeAspect="1"/>
          </p:cNvPicPr>
          <p:nvPr/>
        </p:nvPicPr>
        <p:blipFill>
          <a:blip r:embed="rId13"/>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id="{B05385DA-2C7E-5F12-E77E-8DC9B379B5EF}"/>
              </a:ext>
            </a:extLst>
          </p:cNvPr>
          <p:cNvPicPr>
            <a:picLocks noChangeAspect="1"/>
          </p:cNvPicPr>
          <p:nvPr/>
        </p:nvPicPr>
        <p:blipFill>
          <a:blip r:embed="rId14"/>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2"/>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 xmlns:ask="http://schemas.microsoft.com/office/drawing/2018/sketchyshape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id="{44ADE73F-433E-7A98-DD28-FECC71B030B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id="{E05CC81F-75C3-5BDB-6DF4-F635EB1D32A2}"/>
              </a:ext>
            </a:extLst>
          </p:cNvPr>
          <p:cNvPicPr>
            <a:picLocks noChangeAspect="1"/>
          </p:cNvPicPr>
          <p:nvPr/>
        </p:nvPicPr>
        <p:blipFill>
          <a:blip r:embed="rId13"/>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id="{255C2F6D-1E15-5789-3F01-D967870C5D9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id="{D03FAD66-7FDE-9461-1DA2-03475BFFD0A8}"/>
                </a:ext>
              </a:extLst>
            </p:cNvPr>
            <p:cNvPicPr>
              <a:picLocks noChangeAspect="1"/>
            </p:cNvPicPr>
            <p:nvPr/>
          </p:nvPicPr>
          <p:blipFill>
            <a:blip r:embed="rId4">
              <a:extLst>
                <a:ext uri="{96DAC541-7B7A-43D3-8B79-37D633B846F1}">
                  <asvg:svgBlip xmlns="" xmlns:asvg="http://schemas.microsoft.com/office/drawing/2016/SVG/main"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id="{AFFE6A48-709F-579D-2D05-191A9126169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id="{A131F77D-0193-CDAB-3532-84C196E673F8}"/>
                </a:ext>
              </a:extLst>
            </p:cNvPr>
            <p:cNvPicPr>
              <a:picLocks noChangeAspect="1"/>
            </p:cNvPicPr>
            <p:nvPr/>
          </p:nvPicPr>
          <p:blipFill>
            <a:blip r:embed="rId8">
              <a:extLst>
                <a:ext uri="{96DAC541-7B7A-43D3-8B79-37D633B846F1}">
                  <asvg:svgBlip xmlns="" xmlns:asvg="http://schemas.microsoft.com/office/drawing/2016/SVG/main"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id="{2F513527-2056-27F1-9D7B-F021075AD2A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id="{4EE3BF45-2480-B050-41C3-A1C5770AC9ED}"/>
              </a:ext>
            </a:extLst>
          </p:cNvPr>
          <p:cNvPicPr>
            <a:picLocks noChangeAspect="1"/>
          </p:cNvPicPr>
          <p:nvPr/>
        </p:nvPicPr>
        <p:blipFill>
          <a:blip r:embed="rId13"/>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id="{CC368CE8-44FF-E8FA-37C7-F7A7202B91CC}"/>
              </a:ext>
            </a:extLst>
          </p:cNvPr>
          <p:cNvPicPr>
            <a:picLocks noChangeAspect="1"/>
          </p:cNvPicPr>
          <p:nvPr/>
        </p:nvPicPr>
        <p:blipFill>
          <a:blip r:embed="rId14"/>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EDD77F8B-5023-7925-A3E4-BC40D199AAE1}"/>
              </a:ext>
            </a:extLst>
          </p:cNvPr>
          <p:cNvPicPr>
            <a:picLocks noChangeAspect="1"/>
          </p:cNvPicPr>
          <p:nvPr/>
        </p:nvPicPr>
        <p:blipFill>
          <a:blip r:embed="rId15"/>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id="{7D2D2BA8-5331-5138-C2B8-85DFD2D5F42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6129F954-93AE-FD4F-480E-BCD82424DD11}"/>
              </a:ext>
            </a:extLst>
          </p:cNvPr>
          <p:cNvPicPr>
            <a:picLocks noChangeAspect="1"/>
          </p:cNvPicPr>
          <p:nvPr/>
        </p:nvPicPr>
        <p:blipFill>
          <a:blip r:embed="rId18"/>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id="{13FC7895-D2D5-7498-FE81-BD0D61F2B91F}"/>
              </a:ext>
            </a:extLst>
          </p:cNvPr>
          <p:cNvPicPr>
            <a:picLocks noChangeAspect="1"/>
          </p:cNvPicPr>
          <p:nvPr/>
        </p:nvPicPr>
        <p:blipFill>
          <a:blip r:embed="rId17"/>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1"/>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1"/>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id="{EEFCE64C-78F7-F242-B3D9-4010855A02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id="{85CDCD95-05F8-3538-B082-AA4C69270A12}"/>
                </a:ext>
              </a:extLst>
            </p:cNvPr>
            <p:cNvPicPr>
              <a:picLocks noChangeAspect="1"/>
            </p:cNvPicPr>
            <p:nvPr/>
          </p:nvPicPr>
          <p:blipFill rotWithShape="1">
            <a:blip r:embed="rId14"/>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id="{AB9AE905-C169-4244-98DF-C449E5B230E1}"/>
              </a:ext>
            </a:extLst>
          </p:cNvPr>
          <p:cNvPicPr>
            <a:picLocks noChangeAspect="1"/>
          </p:cNvPicPr>
          <p:nvPr/>
        </p:nvPicPr>
        <p:blipFill>
          <a:blip r:embed="rId15"/>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id="{D6732D7B-F419-E360-8536-5079F604BB7A}"/>
                </a:ext>
              </a:extLst>
            </p:cNvPr>
            <p:cNvPicPr>
              <a:picLocks noChangeAspect="1"/>
            </p:cNvPicPr>
            <p:nvPr/>
          </p:nvPicPr>
          <p:blipFill>
            <a:blip r:embed="rId12"/>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3C60721D-240F-9A6F-0A0C-26882FED7592}"/>
                </a:ext>
              </a:extLst>
            </p:cNvPr>
            <p:cNvPicPr>
              <a:picLocks noChangeAspect="1"/>
            </p:cNvPicPr>
            <p:nvPr/>
          </p:nvPicPr>
          <p:blipFill>
            <a:blip r:embed="rId13"/>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id="{7866F959-6D0D-ED55-2919-30AC1AD6042F}"/>
                </a:ext>
              </a:extLst>
            </p:cNvPr>
            <p:cNvPicPr>
              <a:picLocks noChangeAspect="1"/>
            </p:cNvPicPr>
            <p:nvPr/>
          </p:nvPicPr>
          <p:blipFill>
            <a:blip r:embed="rId14"/>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id="{4778782B-635E-7F66-3A7A-81A6B067043F}"/>
              </a:ext>
            </a:extLst>
          </p:cNvPr>
          <p:cNvPicPr>
            <a:picLocks noChangeAspect="1"/>
          </p:cNvPicPr>
          <p:nvPr/>
        </p:nvPicPr>
        <p:blipFill>
          <a:blip r:embed="rId15"/>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1"/>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2"/>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UTM French Vanilla" panose="02040603050506020204" pitchFamily="18" charset="0"/>
              </a:rPr>
              <a:t>Đoạn</a:t>
            </a:r>
            <a:r>
              <a:rPr lang="en-US" sz="5400" dirty="0">
                <a:solidFill>
                  <a:srgbClr val="FF0000"/>
                </a:solidFill>
                <a:latin typeface="UTM French Vanilla" panose="02040603050506020204" pitchFamily="18" charset="0"/>
              </a:rPr>
              <a:t> 1</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2</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F113E994-06F5-BA53-4369-7CE37D1706FF}"/>
              </a:ext>
            </a:extLst>
          </p:cNvPr>
          <p:cNvCxnSpPr>
            <a:cxnSpLocks/>
          </p:cNvCxnSpPr>
          <p:nvPr/>
        </p:nvCxnSpPr>
        <p:spPr>
          <a:xfrm flipV="1">
            <a:off x="3832261" y="3922292"/>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953CC088-D1E6-45EF-A796-903C3044B7AC}"/>
              </a:ext>
            </a:extLst>
          </p:cNvPr>
          <p:cNvCxnSpPr>
            <a:cxnSpLocks/>
          </p:cNvCxnSpPr>
          <p:nvPr/>
        </p:nvCxnSpPr>
        <p:spPr>
          <a:xfrm flipV="1">
            <a:off x="2074216" y="432458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0D20A3DB-9357-67BD-0D83-C3AE4DDFAB18}"/>
              </a:ext>
            </a:extLst>
          </p:cNvPr>
          <p:cNvCxnSpPr>
            <a:cxnSpLocks/>
          </p:cNvCxnSpPr>
          <p:nvPr/>
        </p:nvCxnSpPr>
        <p:spPr>
          <a:xfrm flipV="1">
            <a:off x="8022952" y="4328880"/>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F0C641EA-F11E-AF9E-F5BE-3B5E674AC059}"/>
              </a:ext>
            </a:extLst>
          </p:cNvPr>
          <p:cNvCxnSpPr>
            <a:cxnSpLocks/>
          </p:cNvCxnSpPr>
          <p:nvPr/>
        </p:nvCxnSpPr>
        <p:spPr>
          <a:xfrm flipV="1">
            <a:off x="3193747" y="476679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id="{5744D7AE-020C-7243-33CD-6D8B11141A71}"/>
              </a:ext>
            </a:extLst>
          </p:cNvPr>
          <p:cNvGrpSpPr/>
          <p:nvPr/>
        </p:nvGrpSpPr>
        <p:grpSpPr>
          <a:xfrm>
            <a:off x="1856071" y="5149519"/>
            <a:ext cx="269188" cy="492657"/>
            <a:chOff x="6953545" y="4636051"/>
            <a:chExt cx="118472" cy="274494"/>
          </a:xfrm>
        </p:grpSpPr>
        <p:cxnSp>
          <p:nvCxnSpPr>
            <p:cNvPr id="12" name="Đường nối Thẳng 26">
              <a:extLst>
                <a:ext uri="{FF2B5EF4-FFF2-40B4-BE49-F238E27FC236}">
                  <a16:creationId xmlns:a16="http://schemas.microsoft.com/office/drawing/2014/main"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1028</TotalTime>
  <Words>2313</Words>
  <Application>Microsoft Office PowerPoint</Application>
  <PresentationFormat>Widescreen</PresentationFormat>
  <Paragraphs>146</Paragraphs>
  <Slides>33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#9Slide05 SVNClementine</vt:lpstr>
      <vt:lpstr>Arial</vt:lpstr>
      <vt:lpstr>Calibri</vt:lpstr>
      <vt:lpstr>Cambria</vt:lpstr>
      <vt:lpstr>等线</vt:lpstr>
      <vt:lpstr>Franklin Gothic Book</vt:lpstr>
      <vt:lpstr>Segoe UI Historic</vt:lpstr>
      <vt:lpstr>黑体</vt:lpstr>
      <vt:lpstr>UTM Cookies</vt:lpstr>
      <vt:lpstr>UTM Duepuntozero</vt:lpstr>
      <vt:lpstr>UTM French Vanilla</vt:lpstr>
      <vt:lpstr>UVN Banh Mi</vt:lpstr>
      <vt:lpstr>印品黑体</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TGDD</cp:lastModifiedBy>
  <cp:revision>67</cp:revision>
  <dcterms:created xsi:type="dcterms:W3CDTF">2023-07-10T10:49:30Z</dcterms:created>
  <dcterms:modified xsi:type="dcterms:W3CDTF">2024-09-25T01:16:12Z</dcterms:modified>
  <cp:category>9Slide.vn</cp:category>
</cp:coreProperties>
</file>