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20" r:id="rId2"/>
    <p:sldId id="267" r:id="rId3"/>
    <p:sldId id="293" r:id="rId4"/>
    <p:sldId id="321" r:id="rId5"/>
    <p:sldId id="322" r:id="rId6"/>
    <p:sldId id="323" r:id="rId7"/>
    <p:sldId id="268" r:id="rId8"/>
    <p:sldId id="316" r:id="rId9"/>
  </p:sldIdLst>
  <p:sldSz cx="9144000" cy="5143500" type="screen16x9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69D8FF"/>
    <a:srgbClr val="FF5050"/>
    <a:srgbClr val="B30DA7"/>
    <a:srgbClr val="F5750B"/>
    <a:srgbClr val="18ADB4"/>
    <a:srgbClr val="5CA139"/>
    <a:srgbClr val="E6E3D2"/>
    <a:srgbClr val="128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6604" autoAdjust="0"/>
  </p:normalViewPr>
  <p:slideViewPr>
    <p:cSldViewPr>
      <p:cViewPr varScale="1">
        <p:scale>
          <a:sx n="92" d="100"/>
          <a:sy n="92" d="100"/>
        </p:scale>
        <p:origin x="73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8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613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200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6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753180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1" y="1858308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5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5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070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44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71A4-690E-4A11-A169-5F4256206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33FB6-1A54-40CA-93DD-746E4FF73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DB9FD-2306-417E-A5F3-CDB12A5E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E733D39-9BCC-4CBE-8AA3-92449E89B6EF}" type="datetimeFigureOut">
              <a:rPr lang="vi-VN" smtClean="0"/>
              <a:t>11/08/2024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DD6C0-108B-47EE-849F-D3B8E108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071E8-804D-4262-AAEA-26F7BB65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039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76"/>
            <a:ext cx="8229600" cy="857250"/>
          </a:xfrm>
          <a:prstGeom prst="rect">
            <a:avLst/>
          </a:prstGeom>
        </p:spPr>
        <p:txBody>
          <a:bodyPr lIns="51389" tIns="25695" rIns="51389" bIns="25695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175"/>
          </a:xfrm>
          <a:prstGeom prst="rect">
            <a:avLst/>
          </a:prstGeom>
        </p:spPr>
        <p:txBody>
          <a:bodyPr lIns="51389" tIns="25695" rIns="51389" bIns="2569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621"/>
            <a:ext cx="2133600" cy="357188"/>
          </a:xfrm>
          <a:prstGeom prst="rect">
            <a:avLst/>
          </a:prstGeom>
          <a:ln/>
        </p:spPr>
        <p:txBody>
          <a:bodyPr lIns="51389" tIns="25695" rIns="51389" bIns="25695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4683621"/>
            <a:ext cx="2895600" cy="357188"/>
          </a:xfrm>
          <a:prstGeom prst="rect">
            <a:avLst/>
          </a:prstGeom>
          <a:ln/>
        </p:spPr>
        <p:txBody>
          <a:bodyPr lIns="51389" tIns="25695" rIns="51389" bIns="25695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621"/>
            <a:ext cx="2133600" cy="357188"/>
          </a:xfrm>
          <a:prstGeom prst="rect">
            <a:avLst/>
          </a:prstGeom>
          <a:ln/>
        </p:spPr>
        <p:txBody>
          <a:bodyPr lIns="51389" tIns="25695" rIns="51389" bIns="25695"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40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5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796143" y="407195"/>
            <a:ext cx="5638800" cy="38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3" tIns="40376" rIns="80753" bIns="4037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0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20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20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1520" y="2443163"/>
            <a:ext cx="8828178" cy="91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3" tIns="40376" rIns="80753" bIns="403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2"/>
              </a:spcBef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012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20: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HĐCD: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KIỆM ĐIỆN NƯỚC TRONG GIA ĐÌNH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318580" y="1071563"/>
            <a:ext cx="6444343" cy="112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53" tIns="40376" rIns="80753" bIns="403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89" y="3485257"/>
            <a:ext cx="3155043" cy="11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3038022" y="814388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180" y="3600450"/>
            <a:ext cx="1669518" cy="14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75731" y="29484"/>
            <a:ext cx="777777" cy="82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5119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7534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67744" y="1419622"/>
            <a:ext cx="4176464" cy="1488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6600" dirty="0" err="1">
                <a:solidFill>
                  <a:srgbClr val="FF0000"/>
                </a:solidFill>
                <a:latin typeface="+mj-lt"/>
                <a:ea typeface="方正卡通简体" pitchFamily="65" charset="-122"/>
              </a:rPr>
              <a:t>Khởi</a:t>
            </a:r>
            <a:r>
              <a:rPr lang="vi-VN" altLang="zh-CN" sz="6600" dirty="0">
                <a:solidFill>
                  <a:srgbClr val="FF0000"/>
                </a:solidFill>
                <a:latin typeface="+mj-lt"/>
                <a:ea typeface="方正卡通简体" pitchFamily="65" charset="-122"/>
              </a:rPr>
              <a:t> </a:t>
            </a:r>
            <a:r>
              <a:rPr lang="vi-VN" altLang="zh-CN" sz="6600" dirty="0" err="1">
                <a:solidFill>
                  <a:srgbClr val="FF0000"/>
                </a:solidFill>
                <a:latin typeface="+mj-lt"/>
                <a:ea typeface="方正卡通简体" pitchFamily="65" charset="-122"/>
              </a:rPr>
              <a:t>động</a:t>
            </a:r>
            <a:endParaRPr lang="zh-CN" altLang="en-US" sz="6600" dirty="0">
              <a:solidFill>
                <a:srgbClr val="FF0000"/>
              </a:solidFill>
              <a:latin typeface="+mj-lt"/>
              <a:ea typeface="方正卡通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02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ũ điệu rửa tay-Ghen Cô Vy - by Quang Đăng và trẻ em Làng SOS Gò Vấp">
            <a:hlinkClick r:id="" action="ppaction://media"/>
            <a:extLst>
              <a:ext uri="{FF2B5EF4-FFF2-40B4-BE49-F238E27FC236}">
                <a16:creationId xmlns:a16="http://schemas.microsoft.com/office/drawing/2014/main" id="{2CF8B831-EEC4-7041-C5F9-F3576D2E9B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16" y="267494"/>
            <a:ext cx="866845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3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27748" y="58417"/>
            <a:ext cx="3408305" cy="603835"/>
            <a:chOff x="5063633" y="164812"/>
            <a:chExt cx="5964533" cy="1073485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964533" cy="1073485"/>
              <a:chOff x="5063633" y="164812"/>
              <a:chExt cx="5964533" cy="107348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964533" cy="629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546808" y="636423"/>
                <a:ext cx="5146408" cy="601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1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618238" y="617220"/>
            <a:ext cx="5907525" cy="32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3" tIns="40376" rIns="80753" bIns="403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20:  TIẾT KIỆM ĐIỆN NƯỚC TRONG GIA ĐÌNH</a:t>
            </a:r>
            <a:endParaRPr lang="en-US" sz="1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C17E91-FD3B-8307-6725-1946401C892B}"/>
              </a:ext>
            </a:extLst>
          </p:cNvPr>
          <p:cNvSpPr txBox="1"/>
          <p:nvPr/>
        </p:nvSpPr>
        <p:spPr>
          <a:xfrm>
            <a:off x="23083" y="944982"/>
            <a:ext cx="777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A96B82-B251-89BA-BCB8-B5D83B04A3FE}"/>
              </a:ext>
            </a:extLst>
          </p:cNvPr>
          <p:cNvSpPr txBox="1"/>
          <p:nvPr/>
        </p:nvSpPr>
        <p:spPr>
          <a:xfrm>
            <a:off x="143508" y="2237644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Ghi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tờ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giấy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A1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dùng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 </a:t>
            </a: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Đếm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Ghi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tháng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bên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cạnh</a:t>
            </a:r>
            <a:endParaRPr lang="en-US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DF3DB-98E2-F8DF-E74F-3C438060F4D6}"/>
              </a:ext>
            </a:extLst>
          </p:cNvPr>
          <p:cNvSpPr txBox="1"/>
          <p:nvPr/>
        </p:nvSpPr>
        <p:spPr>
          <a:xfrm>
            <a:off x="23083" y="1406647"/>
            <a:ext cx="9013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</a:p>
        </p:txBody>
      </p:sp>
    </p:spTree>
    <p:extLst>
      <p:ext uri="{BB962C8B-B14F-4D97-AF65-F5344CB8AC3E}">
        <p14:creationId xmlns:p14="http://schemas.microsoft.com/office/powerpoint/2010/main" val="3647832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27748" y="58417"/>
            <a:ext cx="3408305" cy="603835"/>
            <a:chOff x="5063633" y="164812"/>
            <a:chExt cx="5964533" cy="1073485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964533" cy="1073485"/>
              <a:chOff x="5063633" y="164812"/>
              <a:chExt cx="5964533" cy="107348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964533" cy="629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546808" y="636423"/>
                <a:ext cx="5146408" cy="601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1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618238" y="617220"/>
            <a:ext cx="5907525" cy="32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3" tIns="40376" rIns="80753" bIns="403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20:  TIẾT KIỆM ĐIỆN NƯỚC TRONG GIA ĐÌNH</a:t>
            </a:r>
            <a:endParaRPr lang="en-US" sz="1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C17E91-FD3B-8307-6725-1946401C892B}"/>
              </a:ext>
            </a:extLst>
          </p:cNvPr>
          <p:cNvSpPr txBox="1"/>
          <p:nvPr/>
        </p:nvSpPr>
        <p:spPr>
          <a:xfrm>
            <a:off x="23083" y="944982"/>
            <a:ext cx="777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6D4AC-2451-B587-1FF7-35D9A3087F34}"/>
              </a:ext>
            </a:extLst>
          </p:cNvPr>
          <p:cNvSpPr txBox="1"/>
          <p:nvPr/>
        </p:nvSpPr>
        <p:spPr>
          <a:xfrm>
            <a:off x="179512" y="4210255"/>
            <a:ext cx="8542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6" y="2237644"/>
            <a:ext cx="4064124" cy="197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30" y="2237644"/>
            <a:ext cx="4045074" cy="197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C6D4AC-2451-B587-1FF7-35D9A3087F34}"/>
              </a:ext>
            </a:extLst>
          </p:cNvPr>
          <p:cNvSpPr txBox="1"/>
          <p:nvPr/>
        </p:nvSpPr>
        <p:spPr>
          <a:xfrm>
            <a:off x="108079" y="1406647"/>
            <a:ext cx="8542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19665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27748" y="58417"/>
            <a:ext cx="3408305" cy="603835"/>
            <a:chOff x="5063633" y="164812"/>
            <a:chExt cx="5964533" cy="1073485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964533" cy="1073485"/>
              <a:chOff x="5063633" y="164812"/>
              <a:chExt cx="5964533" cy="107348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964533" cy="629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546808" y="636423"/>
                <a:ext cx="5146408" cy="601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1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618238" y="617220"/>
            <a:ext cx="5907525" cy="32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53" tIns="40376" rIns="80753" bIns="4037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20:  TIẾT KIỆM ĐIỆN NƯỚC TRONG GIA ĐÌNH</a:t>
            </a:r>
            <a:endParaRPr lang="en-US" sz="1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8AF1F-BC06-43FB-F277-0979683670BC}"/>
              </a:ext>
            </a:extLst>
          </p:cNvPr>
          <p:cNvSpPr txBox="1"/>
          <p:nvPr/>
        </p:nvSpPr>
        <p:spPr>
          <a:xfrm>
            <a:off x="161764" y="915566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6D4AC-2451-B587-1FF7-35D9A3087F34}"/>
              </a:ext>
            </a:extLst>
          </p:cNvPr>
          <p:cNvSpPr txBox="1"/>
          <p:nvPr/>
        </p:nvSpPr>
        <p:spPr>
          <a:xfrm>
            <a:off x="133963" y="1392004"/>
            <a:ext cx="8542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kiệm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</a:rPr>
              <a:t>Dự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việc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kiệm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điện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đình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77" y="2427734"/>
            <a:ext cx="387667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16" y="2592333"/>
            <a:ext cx="4219575" cy="255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223698-89D3-F7BD-CE5A-1AC7783B9873}"/>
              </a:ext>
            </a:extLst>
          </p:cNvPr>
          <p:cNvSpPr txBox="1"/>
          <p:nvPr/>
        </p:nvSpPr>
        <p:spPr>
          <a:xfrm>
            <a:off x="446904" y="137723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LUẬN</a:t>
            </a:r>
          </a:p>
          <a:p>
            <a:r>
              <a:rPr lang="en-US" sz="2400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19665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1-原创素材\1_mm1102\PPT\PPT_014\materaials\pageimg_g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5859"/>
            <a:ext cx="8928992" cy="166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-原创素材\1_mm1102\PPT\PPT_014\materaials\pageimg_g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3949"/>
            <a:ext cx="8784976" cy="166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A22203-F3BC-E717-9553-F66EDB7E91F6}"/>
              </a:ext>
            </a:extLst>
          </p:cNvPr>
          <p:cNvSpPr txBox="1"/>
          <p:nvPr/>
        </p:nvSpPr>
        <p:spPr>
          <a:xfrm>
            <a:off x="1658867" y="1093025"/>
            <a:ext cx="447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BB81E0-6360-02B2-7EA5-CA24180517F7}"/>
              </a:ext>
            </a:extLst>
          </p:cNvPr>
          <p:cNvSpPr txBox="1"/>
          <p:nvPr/>
        </p:nvSpPr>
        <p:spPr>
          <a:xfrm>
            <a:off x="1417931" y="3003798"/>
            <a:ext cx="6227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05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6"/>
          <a:stretch/>
        </p:blipFill>
        <p:spPr>
          <a:xfrm>
            <a:off x="0" y="1"/>
            <a:ext cx="9144000" cy="37323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0781" r="56771" b="15185"/>
          <a:stretch/>
        </p:blipFill>
        <p:spPr>
          <a:xfrm>
            <a:off x="883148" y="1766821"/>
            <a:ext cx="2809875" cy="32935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1" t="22963" r="15782" b="14629"/>
          <a:stretch/>
        </p:blipFill>
        <p:spPr>
          <a:xfrm>
            <a:off x="5289476" y="1945006"/>
            <a:ext cx="2828926" cy="3209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8FAB84-F30C-6B6E-8DFD-98F338AF02DB}"/>
              </a:ext>
            </a:extLst>
          </p:cNvPr>
          <p:cNvSpPr/>
          <p:nvPr/>
        </p:nvSpPr>
        <p:spPr>
          <a:xfrm>
            <a:off x="1428473" y="1555736"/>
            <a:ext cx="6144604" cy="3435449"/>
          </a:xfrm>
          <a:prstGeom prst="rect">
            <a:avLst/>
          </a:prstGeom>
          <a:noFill/>
        </p:spPr>
        <p:txBody>
          <a:bodyPr wrap="none" lIns="91438" tIns="45719" rIns="91438" bIns="45719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vi-VN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Chúc</a:t>
            </a:r>
            <a:r>
              <a:rPr lang="vi-VN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</a:t>
            </a:r>
            <a:r>
              <a:rPr lang="vi-VN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các</a:t>
            </a:r>
            <a:r>
              <a:rPr lang="vi-VN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em luôn chăm ngoan, </a:t>
            </a:r>
          </a:p>
          <a:p>
            <a:pPr algn="ctr"/>
            <a:r>
              <a:rPr lang="vi-VN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học</a:t>
            </a:r>
            <a:r>
              <a:rPr lang="vi-VN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</a:t>
            </a:r>
            <a:r>
              <a:rPr lang="vi-VN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giỏi</a:t>
            </a:r>
            <a:endParaRPr lang="en-US" sz="7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47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348</Words>
  <Application>Microsoft Office PowerPoint</Application>
  <PresentationFormat>On-screen Show (16:9)</PresentationFormat>
  <Paragraphs>36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宋体</vt:lpstr>
      <vt:lpstr>宋体</vt:lpstr>
      <vt:lpstr>Arial</vt:lpstr>
      <vt:lpstr>Calibri</vt:lpstr>
      <vt:lpstr>Times New Roman</vt:lpstr>
      <vt:lpstr>方正卡通简体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Administrator</dc:creator>
  <cp:lastModifiedBy>Admin</cp:lastModifiedBy>
  <cp:revision>156</cp:revision>
  <dcterms:created xsi:type="dcterms:W3CDTF">2015-09-25T00:55:29Z</dcterms:created>
  <dcterms:modified xsi:type="dcterms:W3CDTF">2024-08-11T10:09:24Z</dcterms:modified>
</cp:coreProperties>
</file>