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0" r:id="rId2"/>
    <p:sldId id="434" r:id="rId3"/>
    <p:sldId id="442" r:id="rId4"/>
    <p:sldId id="443" r:id="rId5"/>
    <p:sldId id="450" r:id="rId6"/>
    <p:sldId id="452" r:id="rId7"/>
    <p:sldId id="453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62481" y="4343401"/>
            <a:ext cx="12976638" cy="174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19: SHL MUA SẮM TIẾT KIỆM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60" y="6088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MUA SẮM TIẾT KIỆM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nền nếp học tập, đến lớp đúng giờ tham gia thi đua tuần học tốt do đội cờ đỏ tổ chức.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MUA SẮM TIẾT KIỆM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01505" y="2667000"/>
            <a:ext cx="1472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Thi đua lập thành tích chào mừng ngày…………….</a:t>
            </a:r>
          </a:p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Tiếp tục thực hiện tốt nền nếp học tập, đến lớp đúng giờ tham gia thi đua tuần học tốt do đội cờ đỏ tổ chức.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6" y="5810071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8" y="7257871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916" y="452583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Khắc phục những tồn tại trong tuần trước để hoàn thành xuất sắc nhiệm vụ tuần này.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MUA SẮM TIẾT KIỆM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4"/>
            <a:ext cx="9809708" cy="677108"/>
            <a:chOff x="1508918" y="1888664"/>
            <a:chExt cx="7874923" cy="71860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718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sắm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46918" y="2500909"/>
            <a:ext cx="1501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sơ đồ tư duy về thu nhập của các thành viên trong gia </a:t>
            </a:r>
            <a:r>
              <a:rPr 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oạt động trải nghiệm lớp 3 Tuần 19 trang 55, 56, 57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19" y="3287543"/>
            <a:ext cx="8305799" cy="35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1606" y="3505200"/>
            <a:ext cx="65009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sẻ thông tin em tìm hiểu được về các khoản thu nhập của gia đình.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Thảo luận về những việc em có thể làm để cùng người thân tăng thu nhập cho gia đình.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MUA SẮM TIẾT KIỆM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4"/>
            <a:ext cx="9809708" cy="677108"/>
            <a:chOff x="1508918" y="1888664"/>
            <a:chExt cx="7874923" cy="71860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718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sắm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46918" y="2500909"/>
            <a:ext cx="1501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sơ đồ tư duy về thu nhập của các thành viên trong gia </a:t>
            </a:r>
            <a:r>
              <a:rPr 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7077" y="3287543"/>
            <a:ext cx="71497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sẻ thông tin em tìm hiểu được về các khoản thu nhập của gia đình.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Thảo luận về những việc em có thể làm để cùng người thân tăng thu nhập cho gia đình như: dọn cỏ ở ruộng, rắc hạt rau, tưới rau, thu hoạch rau, cho cá ăn…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18" y="3314506"/>
            <a:ext cx="7239000" cy="54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958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MUA SẮM TIẾT KIỆM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4"/>
            <a:ext cx="9809708" cy="677108"/>
            <a:chOff x="1508918" y="1888664"/>
            <a:chExt cx="7874923" cy="71860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718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sắm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46918" y="2500909"/>
            <a:ext cx="1501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2)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oạt động trải nghiệm lớp 3 Tuần 19 trang 55, 56, 57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19" y="3199980"/>
            <a:ext cx="858202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918" y="3287543"/>
            <a:ext cx="6324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người con để đưa ra ý kiến trong các tình huống mua sắm ngày Tết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718" y="4830240"/>
            <a:ext cx="64770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mua cho em một bộ quần áo mới trong siêu thị thật đắt tiền. Nhưng em thấy quần áo có thể mua ở chợ được, vừa rẻ hơn vừa gần nhà.</a:t>
            </a:r>
          </a:p>
          <a:p>
            <a:pPr algn="just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bảo phải mua lì xì để mừng tuổi. Nhưng em có thể tự tay làm phong bao đó…</a:t>
            </a:r>
          </a:p>
        </p:txBody>
      </p:sp>
    </p:spTree>
    <p:extLst>
      <p:ext uri="{BB962C8B-B14F-4D97-AF65-F5344CB8AC3E}">
        <p14:creationId xmlns:p14="http://schemas.microsoft.com/office/powerpoint/2010/main" val="26053127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MUA SẮM TIẾT KIỆM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4"/>
            <a:ext cx="9809708" cy="677108"/>
            <a:chOff x="1508918" y="1888664"/>
            <a:chExt cx="7874923" cy="71860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718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sắm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46918" y="2500909"/>
            <a:ext cx="571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3)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7862" y="3390112"/>
            <a:ext cx="141209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với người thân về tiền điện, nước,… trong tháng vừa qua của gia đình em.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042" y="5288126"/>
            <a:ext cx="141324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Đặt ra câu hỏi: Tiền điện tháng vừa rồi là bao nhiêu, tiền nước là bao nhiêu?</a:t>
            </a:r>
          </a:p>
          <a:p>
            <a:pPr algn="just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Tiền phí sinh hoạt vượt định không?</a:t>
            </a:r>
          </a:p>
          <a:p>
            <a:pPr algn="just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giải pháp nào để giảm chi phí sinh hoạt không?</a:t>
            </a:r>
          </a:p>
        </p:txBody>
      </p:sp>
    </p:spTree>
    <p:extLst>
      <p:ext uri="{BB962C8B-B14F-4D97-AF65-F5344CB8AC3E}">
        <p14:creationId xmlns:p14="http://schemas.microsoft.com/office/powerpoint/2010/main" val="42550053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10529</TotalTime>
  <Words>746</Words>
  <Application>Microsoft Office PowerPoint</Application>
  <PresentationFormat>Custom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1202</cp:revision>
  <dcterms:created xsi:type="dcterms:W3CDTF">2008-09-09T22:52:10Z</dcterms:created>
  <dcterms:modified xsi:type="dcterms:W3CDTF">2024-08-11T10:09:00Z</dcterms:modified>
</cp:coreProperties>
</file>