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430" r:id="rId2"/>
    <p:sldId id="434" r:id="rId3"/>
    <p:sldId id="436" r:id="rId4"/>
    <p:sldId id="437" r:id="rId5"/>
    <p:sldId id="431" r:id="rId6"/>
  </p:sldIdLst>
  <p:sldSz cx="16276638" cy="9144000"/>
  <p:notesSz cx="6858000" cy="9144000"/>
  <p:custDataLst>
    <p:tags r:id="rId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sp>
        <p:nvSpPr>
          <p:cNvPr id="30" name="Text Box 14"/>
          <p:cNvSpPr txBox="1">
            <a:spLocks noChangeArrowheads="1"/>
          </p:cNvSpPr>
          <p:nvPr/>
        </p:nvSpPr>
        <p:spPr bwMode="auto">
          <a:xfrm>
            <a:off x="2783821" y="4343401"/>
            <a:ext cx="11679097" cy="265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trải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nghiệm</a:t>
            </a:r>
            <a:endPar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19: HĐCD: CÙNG NGƯỜI THÂN SẮM TẾT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Text Box 17"/>
          <p:cNvSpPr txBox="1">
            <a:spLocks noChangeArrowheads="1"/>
          </p:cNvSpPr>
          <p:nvPr/>
        </p:nvSpPr>
        <p:spPr bwMode="auto">
          <a:xfrm>
            <a:off x="2347119" y="19050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672" y="689447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6" name="Picture 5"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90379" y="6400800"/>
            <a:ext cx="29718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35682" y="51483"/>
            <a:ext cx="1382714" cy="14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71342"/>
            <a:chOff x="5063633" y="164812"/>
            <a:chExt cx="5779343" cy="971342"/>
          </a:xfrm>
        </p:grpSpPr>
        <p:grpSp>
          <p:nvGrpSpPr>
            <p:cNvPr id="27" name="Group 26"/>
            <p:cNvGrpSpPr/>
            <p:nvPr/>
          </p:nvGrpSpPr>
          <p:grpSpPr>
            <a:xfrm>
              <a:off x="5063633" y="164812"/>
              <a:ext cx="5779343" cy="925133"/>
              <a:chOff x="5063633" y="164812"/>
              <a:chExt cx="5779343" cy="925133"/>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492355" y="566725"/>
                <a:ext cx="492189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19: CÙNG NGƯỜI THÂN SẮM TẾT</a:t>
            </a:r>
          </a:p>
        </p:txBody>
      </p:sp>
      <p:grpSp>
        <p:nvGrpSpPr>
          <p:cNvPr id="9" name="Group 8"/>
          <p:cNvGrpSpPr/>
          <p:nvPr/>
        </p:nvGrpSpPr>
        <p:grpSpPr>
          <a:xfrm>
            <a:off x="746919" y="1782783"/>
            <a:ext cx="61722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Cùng</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người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thân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sắm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tết</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961145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 name="Picture 2" descr="Hoạt động trải nghiệm lớp 3 Tuần 19 trang 55, 56, 5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119" y="2406947"/>
            <a:ext cx="7562850" cy="62036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6920" y="2767816"/>
            <a:ext cx="6781800" cy="2862322"/>
          </a:xfrm>
          <a:prstGeom prst="rect">
            <a:avLst/>
          </a:prstGeom>
        </p:spPr>
        <p:txBody>
          <a:bodyPr wrap="square">
            <a:spAutoFit/>
          </a:bodyPr>
          <a:lstStyle/>
          <a:p>
            <a:pPr algn="just"/>
            <a:r>
              <a:rPr lang="vi-VN" sz="3600" b="1" dirty="0">
                <a:solidFill>
                  <a:srgbClr val="0000CC"/>
                </a:solidFill>
                <a:latin typeface="Times New Roman" panose="02020603050405020304" pitchFamily="18" charset="0"/>
                <a:cs typeface="Times New Roman" panose="02020603050405020304" pitchFamily="18" charset="0"/>
              </a:rPr>
              <a:t>- Tham gia tiểu phẩm tương tác về chủ đề “Cùng người thân sắm Tết".</a:t>
            </a:r>
          </a:p>
          <a:p>
            <a:pPr algn="just"/>
            <a:r>
              <a:rPr lang="vi-VN" sz="3600" b="1" dirty="0">
                <a:solidFill>
                  <a:srgbClr val="0000CC"/>
                </a:solidFill>
                <a:latin typeface="Times New Roman" panose="02020603050405020304" pitchFamily="18" charset="0"/>
                <a:cs typeface="Times New Roman" panose="02020603050405020304" pitchFamily="18" charset="0"/>
              </a:rPr>
              <a:t>- Chia sẻ cảm xúc sau khi tham gia tiểu phẩm.</a:t>
            </a:r>
          </a:p>
        </p:txBody>
      </p:sp>
      <p:sp>
        <p:nvSpPr>
          <p:cNvPr id="5" name="Rectangle 4"/>
          <p:cNvSpPr/>
          <p:nvPr/>
        </p:nvSpPr>
        <p:spPr>
          <a:xfrm>
            <a:off x="847861" y="5630138"/>
            <a:ext cx="6762245" cy="2862322"/>
          </a:xfrm>
          <a:prstGeom prst="rect">
            <a:avLst/>
          </a:prstGeom>
        </p:spPr>
        <p:txBody>
          <a:bodyPr wrap="square">
            <a:spAutoFit/>
          </a:bodyPr>
          <a:lstStyle/>
          <a:p>
            <a:r>
              <a:rPr lang="vi-VN" sz="3600" b="1" dirty="0">
                <a:solidFill>
                  <a:srgbClr val="0000CC"/>
                </a:solidFill>
                <a:latin typeface="Times New Roman" panose="02020603050405020304" pitchFamily="18" charset="0"/>
                <a:cs typeface="Times New Roman" panose="02020603050405020304" pitchFamily="18" charset="0"/>
              </a:rPr>
              <a:t>- Chia sẻ cảm xúc sau khi tham gia tiểu phẩm là lúc đầu khá run nhưng sau khi bước lên sân kháu nhờ sự cổ vũ của các bạn rem đã thấy tự tin rất nhiều</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71342"/>
            <a:chOff x="5063633" y="164812"/>
            <a:chExt cx="5779343" cy="971342"/>
          </a:xfrm>
        </p:grpSpPr>
        <p:grpSp>
          <p:nvGrpSpPr>
            <p:cNvPr id="27" name="Group 26"/>
            <p:cNvGrpSpPr/>
            <p:nvPr/>
          </p:nvGrpSpPr>
          <p:grpSpPr>
            <a:xfrm>
              <a:off x="5063633" y="164812"/>
              <a:ext cx="5779343" cy="925133"/>
              <a:chOff x="5063633" y="164812"/>
              <a:chExt cx="5779343" cy="925133"/>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492355" y="566725"/>
                <a:ext cx="492189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19: CÙNG NGƯỜI THÂN SẮM TẾT</a:t>
            </a:r>
          </a:p>
        </p:txBody>
      </p:sp>
      <p:grpSp>
        <p:nvGrpSpPr>
          <p:cNvPr id="9" name="Group 8"/>
          <p:cNvGrpSpPr/>
          <p:nvPr/>
        </p:nvGrpSpPr>
        <p:grpSpPr>
          <a:xfrm>
            <a:off x="746919" y="1782783"/>
            <a:ext cx="61722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Cùng</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người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thân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sắm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tết</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961145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271" y="2743200"/>
            <a:ext cx="6667500" cy="5791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157" y="2743200"/>
            <a:ext cx="7359562" cy="5791200"/>
          </a:xfrm>
          <a:prstGeom prst="rect">
            <a:avLst/>
          </a:prstGeom>
        </p:spPr>
      </p:pic>
    </p:spTree>
    <p:extLst>
      <p:ext uri="{BB962C8B-B14F-4D97-AF65-F5344CB8AC3E}">
        <p14:creationId xmlns:p14="http://schemas.microsoft.com/office/powerpoint/2010/main" val="82880470"/>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71342"/>
            <a:chOff x="5063633" y="164812"/>
            <a:chExt cx="5779343" cy="971342"/>
          </a:xfrm>
        </p:grpSpPr>
        <p:grpSp>
          <p:nvGrpSpPr>
            <p:cNvPr id="27" name="Group 26"/>
            <p:cNvGrpSpPr/>
            <p:nvPr/>
          </p:nvGrpSpPr>
          <p:grpSpPr>
            <a:xfrm>
              <a:off x="5063633" y="164812"/>
              <a:ext cx="5779343" cy="925133"/>
              <a:chOff x="5063633" y="164812"/>
              <a:chExt cx="5779343" cy="925133"/>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492355" y="566725"/>
                <a:ext cx="492189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19: CÙNG NGƯỜI THÂN SẮM TẾT</a:t>
            </a:r>
          </a:p>
        </p:txBody>
      </p:sp>
      <p:grpSp>
        <p:nvGrpSpPr>
          <p:cNvPr id="9" name="Group 8"/>
          <p:cNvGrpSpPr/>
          <p:nvPr/>
        </p:nvGrpSpPr>
        <p:grpSpPr>
          <a:xfrm>
            <a:off x="746919" y="1782783"/>
            <a:ext cx="61722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Cùng</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người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thân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sắm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tết</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961145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747" y="2743200"/>
            <a:ext cx="7378772" cy="5181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920" y="2777836"/>
            <a:ext cx="7010400" cy="5146964"/>
          </a:xfrm>
          <a:prstGeom prst="rect">
            <a:avLst/>
          </a:prstGeom>
        </p:spPr>
      </p:pic>
    </p:spTree>
    <p:extLst>
      <p:ext uri="{BB962C8B-B14F-4D97-AF65-F5344CB8AC3E}">
        <p14:creationId xmlns:p14="http://schemas.microsoft.com/office/powerpoint/2010/main" val="1942652167"/>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10164</TotalTime>
  <Words>191</Words>
  <Application>Microsoft Office PowerPoint</Application>
  <PresentationFormat>Custom</PresentationFormat>
  <Paragraphs>22</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1167</cp:revision>
  <dcterms:created xsi:type="dcterms:W3CDTF">2008-09-09T22:52:10Z</dcterms:created>
  <dcterms:modified xsi:type="dcterms:W3CDTF">2024-08-11T10:08:33Z</dcterms:modified>
</cp:coreProperties>
</file>