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430" r:id="rId2"/>
    <p:sldId id="434" r:id="rId3"/>
    <p:sldId id="442" r:id="rId4"/>
    <p:sldId id="443" r:id="rId5"/>
    <p:sldId id="445" r:id="rId6"/>
    <p:sldId id="447" r:id="rId7"/>
    <p:sldId id="448" r:id="rId8"/>
    <p:sldId id="431" r:id="rId9"/>
  </p:sldIdLst>
  <p:sldSz cx="16276638" cy="9144000"/>
  <p:notesSz cx="6858000" cy="9144000"/>
  <p:custDataLst>
    <p:tags r:id="rId11"/>
  </p:custDataLst>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717550" indent="-260350" algn="l" rtl="0" eaLnBrk="0" fontAlgn="base" hangingPunct="0">
      <a:spcBef>
        <a:spcPct val="0"/>
      </a:spcBef>
      <a:spcAft>
        <a:spcPct val="0"/>
      </a:spcAft>
      <a:defRPr kern="1200">
        <a:solidFill>
          <a:schemeClr val="tx1"/>
        </a:solidFill>
        <a:latin typeface="Arial" charset="0"/>
        <a:ea typeface="+mn-ea"/>
        <a:cs typeface="+mn-cs"/>
      </a:defRPr>
    </a:lvl2pPr>
    <a:lvl3pPr marL="1436688" indent="-522288" algn="l" rtl="0" eaLnBrk="0" fontAlgn="base" hangingPunct="0">
      <a:spcBef>
        <a:spcPct val="0"/>
      </a:spcBef>
      <a:spcAft>
        <a:spcPct val="0"/>
      </a:spcAft>
      <a:defRPr kern="1200">
        <a:solidFill>
          <a:schemeClr val="tx1"/>
        </a:solidFill>
        <a:latin typeface="Arial" charset="0"/>
        <a:ea typeface="+mn-ea"/>
        <a:cs typeface="+mn-cs"/>
      </a:defRPr>
    </a:lvl3pPr>
    <a:lvl4pPr marL="2154238" indent="-782638" algn="l" rtl="0" eaLnBrk="0" fontAlgn="base" hangingPunct="0">
      <a:spcBef>
        <a:spcPct val="0"/>
      </a:spcBef>
      <a:spcAft>
        <a:spcPct val="0"/>
      </a:spcAft>
      <a:defRPr kern="1200">
        <a:solidFill>
          <a:schemeClr val="tx1"/>
        </a:solidFill>
        <a:latin typeface="Arial" charset="0"/>
        <a:ea typeface="+mn-ea"/>
        <a:cs typeface="+mn-cs"/>
      </a:defRPr>
    </a:lvl4pPr>
    <a:lvl5pPr marL="2873375" indent="-1044575"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512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FF0066"/>
    <a:srgbClr val="FF7C80"/>
    <a:srgbClr val="FF6600"/>
    <a:srgbClr val="6600CC"/>
    <a:srgbClr val="3333FF"/>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876" autoAdjust="0"/>
    <p:restoredTop sz="99274" autoAdjust="0"/>
  </p:normalViewPr>
  <p:slideViewPr>
    <p:cSldViewPr>
      <p:cViewPr varScale="1">
        <p:scale>
          <a:sx n="55" d="100"/>
          <a:sy n="55" d="100"/>
        </p:scale>
        <p:origin x="564" y="90"/>
      </p:cViewPr>
      <p:guideLst>
        <p:guide orient="horz" pos="2880"/>
        <p:guide pos="5127"/>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6451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10244" name="Rectangle 4"/>
          <p:cNvSpPr>
            <a:spLocks noGrp="1" noRot="1" noChangeAspect="1" noChangeArrowheads="1" noTextEdit="1"/>
          </p:cNvSpPr>
          <p:nvPr>
            <p:ph type="sldImg" idx="2"/>
          </p:nvPr>
        </p:nvSpPr>
        <p:spPr bwMode="auto">
          <a:xfrm>
            <a:off x="377825" y="685800"/>
            <a:ext cx="610235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451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451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6451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51C4FA25-5DD5-485C-BCD2-EF739D2A7194}" type="slidenum">
              <a:rPr lang="en-US" altLang="en-US"/>
              <a:pPr>
                <a:defRPr/>
              </a:pPr>
              <a:t>‹#›</a:t>
            </a:fld>
            <a:endParaRPr lang="en-US" altLang="en-US"/>
          </a:p>
        </p:txBody>
      </p:sp>
    </p:spTree>
    <p:extLst>
      <p:ext uri="{BB962C8B-B14F-4D97-AF65-F5344CB8AC3E}">
        <p14:creationId xmlns:p14="http://schemas.microsoft.com/office/powerpoint/2010/main" val="22138681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900" kern="1200">
        <a:solidFill>
          <a:schemeClr val="tx1"/>
        </a:solidFill>
        <a:latin typeface="Arial" charset="0"/>
        <a:ea typeface="+mn-ea"/>
        <a:cs typeface="+mn-cs"/>
      </a:defRPr>
    </a:lvl1pPr>
    <a:lvl2pPr marL="717550" algn="l" rtl="0" eaLnBrk="0" fontAlgn="base" hangingPunct="0">
      <a:spcBef>
        <a:spcPct val="30000"/>
      </a:spcBef>
      <a:spcAft>
        <a:spcPct val="0"/>
      </a:spcAft>
      <a:defRPr sz="1900" kern="1200">
        <a:solidFill>
          <a:schemeClr val="tx1"/>
        </a:solidFill>
        <a:latin typeface="Arial" charset="0"/>
        <a:ea typeface="+mn-ea"/>
        <a:cs typeface="+mn-cs"/>
      </a:defRPr>
    </a:lvl2pPr>
    <a:lvl3pPr marL="1436688" algn="l" rtl="0" eaLnBrk="0" fontAlgn="base" hangingPunct="0">
      <a:spcBef>
        <a:spcPct val="30000"/>
      </a:spcBef>
      <a:spcAft>
        <a:spcPct val="0"/>
      </a:spcAft>
      <a:defRPr sz="1900" kern="1200">
        <a:solidFill>
          <a:schemeClr val="tx1"/>
        </a:solidFill>
        <a:latin typeface="Arial" charset="0"/>
        <a:ea typeface="+mn-ea"/>
        <a:cs typeface="+mn-cs"/>
      </a:defRPr>
    </a:lvl3pPr>
    <a:lvl4pPr marL="2154238" algn="l" rtl="0" eaLnBrk="0" fontAlgn="base" hangingPunct="0">
      <a:spcBef>
        <a:spcPct val="30000"/>
      </a:spcBef>
      <a:spcAft>
        <a:spcPct val="0"/>
      </a:spcAft>
      <a:defRPr sz="1900" kern="1200">
        <a:solidFill>
          <a:schemeClr val="tx1"/>
        </a:solidFill>
        <a:latin typeface="Arial" charset="0"/>
        <a:ea typeface="+mn-ea"/>
        <a:cs typeface="+mn-cs"/>
      </a:defRPr>
    </a:lvl4pPr>
    <a:lvl5pPr marL="2873375" algn="l" rtl="0" eaLnBrk="0" fontAlgn="base" hangingPunct="0">
      <a:spcBef>
        <a:spcPct val="30000"/>
      </a:spcBef>
      <a:spcAft>
        <a:spcPct val="0"/>
      </a:spcAft>
      <a:defRPr sz="1900" kern="1200">
        <a:solidFill>
          <a:schemeClr val="tx1"/>
        </a:solidFill>
        <a:latin typeface="Arial" charset="0"/>
        <a:ea typeface="+mn-ea"/>
        <a:cs typeface="+mn-cs"/>
      </a:defRPr>
    </a:lvl5pPr>
    <a:lvl6pPr marL="3592220" algn="l" defTabSz="1436888" rtl="0" eaLnBrk="1" latinLnBrk="0" hangingPunct="1">
      <a:defRPr sz="1900" kern="1200">
        <a:solidFill>
          <a:schemeClr val="tx1"/>
        </a:solidFill>
        <a:latin typeface="+mn-lt"/>
        <a:ea typeface="+mn-ea"/>
        <a:cs typeface="+mn-cs"/>
      </a:defRPr>
    </a:lvl6pPr>
    <a:lvl7pPr marL="4310664" algn="l" defTabSz="1436888" rtl="0" eaLnBrk="1" latinLnBrk="0" hangingPunct="1">
      <a:defRPr sz="1900" kern="1200">
        <a:solidFill>
          <a:schemeClr val="tx1"/>
        </a:solidFill>
        <a:latin typeface="+mn-lt"/>
        <a:ea typeface="+mn-ea"/>
        <a:cs typeface="+mn-cs"/>
      </a:defRPr>
    </a:lvl7pPr>
    <a:lvl8pPr marL="5029109" algn="l" defTabSz="1436888" rtl="0" eaLnBrk="1" latinLnBrk="0" hangingPunct="1">
      <a:defRPr sz="1900" kern="1200">
        <a:solidFill>
          <a:schemeClr val="tx1"/>
        </a:solidFill>
        <a:latin typeface="+mn-lt"/>
        <a:ea typeface="+mn-ea"/>
        <a:cs typeface="+mn-cs"/>
      </a:defRPr>
    </a:lvl8pPr>
    <a:lvl9pPr marL="5747553" algn="l" defTabSz="1436888" rtl="0" eaLnBrk="1" latinLnBrk="0" hangingPunct="1">
      <a:defRPr sz="1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20748" y="2840569"/>
            <a:ext cx="13835142" cy="1960033"/>
          </a:xfrm>
        </p:spPr>
        <p:txBody>
          <a:bodyPr/>
          <a:lstStyle/>
          <a:p>
            <a:r>
              <a:rPr lang="en-US" smtClean="0"/>
              <a:t>Click to edit Master title style</a:t>
            </a:r>
            <a:endParaRPr lang="vi-VN"/>
          </a:p>
        </p:txBody>
      </p:sp>
      <p:sp>
        <p:nvSpPr>
          <p:cNvPr id="3" name="Subtitle 2"/>
          <p:cNvSpPr>
            <a:spLocks noGrp="1"/>
          </p:cNvSpPr>
          <p:nvPr>
            <p:ph type="subTitle" idx="1"/>
          </p:nvPr>
        </p:nvSpPr>
        <p:spPr>
          <a:xfrm>
            <a:off x="2441496" y="5181600"/>
            <a:ext cx="11393647" cy="2336800"/>
          </a:xfrm>
        </p:spPr>
        <p:txBody>
          <a:bodyPr/>
          <a:lstStyle>
            <a:lvl1pPr marL="0" indent="0" algn="ctr">
              <a:buNone/>
              <a:defRPr/>
            </a:lvl1pPr>
            <a:lvl2pPr marL="718444" indent="0" algn="ctr">
              <a:buNone/>
              <a:defRPr/>
            </a:lvl2pPr>
            <a:lvl3pPr marL="1436888" indent="0" algn="ctr">
              <a:buNone/>
              <a:defRPr/>
            </a:lvl3pPr>
            <a:lvl4pPr marL="2155332" indent="0" algn="ctr">
              <a:buNone/>
              <a:defRPr/>
            </a:lvl4pPr>
            <a:lvl5pPr marL="2873776" indent="0" algn="ctr">
              <a:buNone/>
              <a:defRPr/>
            </a:lvl5pPr>
            <a:lvl6pPr marL="3592220" indent="0" algn="ctr">
              <a:buNone/>
              <a:defRPr/>
            </a:lvl6pPr>
            <a:lvl7pPr marL="4310664" indent="0" algn="ctr">
              <a:buNone/>
              <a:defRPr/>
            </a:lvl7pPr>
            <a:lvl8pPr marL="5029109" indent="0" algn="ctr">
              <a:buNone/>
              <a:defRPr/>
            </a:lvl8pPr>
            <a:lvl9pPr marL="5747553" indent="0" algn="ctr">
              <a:buNone/>
              <a:defRPr/>
            </a:lvl9pPr>
          </a:lstStyle>
          <a:p>
            <a:r>
              <a:rPr lang="en-US" smtClean="0"/>
              <a:t>Click to edit Master subtitle style</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EB01423-D198-4896-B996-AF6CD71AA325}" type="slidenum">
              <a:rPr lang="en-US" altLang="en-US"/>
              <a:pPr>
                <a:defRPr/>
              </a:pPr>
              <a:t>‹#›</a:t>
            </a:fld>
            <a:endParaRPr lang="en-US" altLang="en-US"/>
          </a:p>
        </p:txBody>
      </p:sp>
    </p:spTree>
    <p:extLst>
      <p:ext uri="{BB962C8B-B14F-4D97-AF65-F5344CB8AC3E}">
        <p14:creationId xmlns:p14="http://schemas.microsoft.com/office/powerpoint/2010/main" val="39722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9D28DD1-89CB-4A9B-8160-1008CEEB8C29}" type="slidenum">
              <a:rPr lang="en-US" altLang="en-US"/>
              <a:pPr>
                <a:defRPr/>
              </a:pPr>
              <a:t>‹#›</a:t>
            </a:fld>
            <a:endParaRPr lang="en-US" altLang="en-US"/>
          </a:p>
        </p:txBody>
      </p:sp>
    </p:spTree>
    <p:extLst>
      <p:ext uri="{BB962C8B-B14F-4D97-AF65-F5344CB8AC3E}">
        <p14:creationId xmlns:p14="http://schemas.microsoft.com/office/powerpoint/2010/main" val="1392092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800562" y="366186"/>
            <a:ext cx="3662244" cy="7802033"/>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813832" y="366186"/>
            <a:ext cx="10715453" cy="78020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74A9502-423E-4957-ACD4-EFEAFA456813}" type="slidenum">
              <a:rPr lang="en-US" altLang="en-US"/>
              <a:pPr>
                <a:defRPr/>
              </a:pPr>
              <a:t>‹#›</a:t>
            </a:fld>
            <a:endParaRPr lang="en-US" altLang="en-US"/>
          </a:p>
        </p:txBody>
      </p:sp>
    </p:spTree>
    <p:extLst>
      <p:ext uri="{BB962C8B-B14F-4D97-AF65-F5344CB8AC3E}">
        <p14:creationId xmlns:p14="http://schemas.microsoft.com/office/powerpoint/2010/main" val="1813834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100BA3F-51CF-473C-BBC7-9F80CB3FD932}" type="slidenum">
              <a:rPr lang="en-US" altLang="en-US"/>
              <a:pPr>
                <a:defRPr/>
              </a:pPr>
              <a:t>‹#›</a:t>
            </a:fld>
            <a:endParaRPr lang="en-US" altLang="en-US"/>
          </a:p>
        </p:txBody>
      </p:sp>
    </p:spTree>
    <p:extLst>
      <p:ext uri="{BB962C8B-B14F-4D97-AF65-F5344CB8AC3E}">
        <p14:creationId xmlns:p14="http://schemas.microsoft.com/office/powerpoint/2010/main" val="12606691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85743" y="5875867"/>
            <a:ext cx="13835142" cy="1816100"/>
          </a:xfrm>
        </p:spPr>
        <p:txBody>
          <a:bodyPr anchor="t"/>
          <a:lstStyle>
            <a:lvl1pPr algn="l">
              <a:defRPr sz="6300" b="1" cap="all"/>
            </a:lvl1pPr>
          </a:lstStyle>
          <a:p>
            <a:r>
              <a:rPr lang="en-US" smtClean="0"/>
              <a:t>Click to edit Master title style</a:t>
            </a:r>
            <a:endParaRPr lang="vi-VN"/>
          </a:p>
        </p:txBody>
      </p:sp>
      <p:sp>
        <p:nvSpPr>
          <p:cNvPr id="3" name="Text Placeholder 2"/>
          <p:cNvSpPr>
            <a:spLocks noGrp="1"/>
          </p:cNvSpPr>
          <p:nvPr>
            <p:ph type="body" idx="1"/>
          </p:nvPr>
        </p:nvSpPr>
        <p:spPr>
          <a:xfrm>
            <a:off x="1285743" y="3875619"/>
            <a:ext cx="13835142" cy="2000249"/>
          </a:xfrm>
        </p:spPr>
        <p:txBody>
          <a:bodyPr anchor="b"/>
          <a:lstStyle>
            <a:lvl1pPr marL="0" indent="0">
              <a:buNone/>
              <a:defRPr sz="3100"/>
            </a:lvl1pPr>
            <a:lvl2pPr marL="718444" indent="0">
              <a:buNone/>
              <a:defRPr sz="2800"/>
            </a:lvl2pPr>
            <a:lvl3pPr marL="1436888" indent="0">
              <a:buNone/>
              <a:defRPr sz="2500"/>
            </a:lvl3pPr>
            <a:lvl4pPr marL="2155332" indent="0">
              <a:buNone/>
              <a:defRPr sz="2200"/>
            </a:lvl4pPr>
            <a:lvl5pPr marL="2873776" indent="0">
              <a:buNone/>
              <a:defRPr sz="2200"/>
            </a:lvl5pPr>
            <a:lvl6pPr marL="3592220" indent="0">
              <a:buNone/>
              <a:defRPr sz="2200"/>
            </a:lvl6pPr>
            <a:lvl7pPr marL="4310664" indent="0">
              <a:buNone/>
              <a:defRPr sz="2200"/>
            </a:lvl7pPr>
            <a:lvl8pPr marL="5029109" indent="0">
              <a:buNone/>
              <a:defRPr sz="2200"/>
            </a:lvl8pPr>
            <a:lvl9pPr marL="5747553" indent="0">
              <a:buNone/>
              <a:defRPr sz="22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E9DFC9-E0D6-4E70-95EC-EE956DA6257B}" type="slidenum">
              <a:rPr lang="en-US" altLang="en-US"/>
              <a:pPr>
                <a:defRPr/>
              </a:pPr>
              <a:t>‹#›</a:t>
            </a:fld>
            <a:endParaRPr lang="en-US" altLang="en-US"/>
          </a:p>
        </p:txBody>
      </p:sp>
    </p:spTree>
    <p:extLst>
      <p:ext uri="{BB962C8B-B14F-4D97-AF65-F5344CB8AC3E}">
        <p14:creationId xmlns:p14="http://schemas.microsoft.com/office/powerpoint/2010/main" val="15459216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813832" y="2133602"/>
            <a:ext cx="7188848" cy="6034617"/>
          </a:xfrm>
        </p:spPr>
        <p:txBody>
          <a:bodyPr/>
          <a:lstStyle>
            <a:lvl1pPr>
              <a:defRPr sz="4400"/>
            </a:lvl1pPr>
            <a:lvl2pPr>
              <a:defRPr sz="3800"/>
            </a:lvl2pPr>
            <a:lvl3pPr>
              <a:defRPr sz="3100"/>
            </a:lvl3pPr>
            <a:lvl4pPr>
              <a:defRPr sz="2800"/>
            </a:lvl4pPr>
            <a:lvl5pPr>
              <a:defRPr sz="2800"/>
            </a:lvl5pPr>
            <a:lvl6pPr>
              <a:defRPr sz="2800"/>
            </a:lvl6pPr>
            <a:lvl7pPr>
              <a:defRPr sz="2800"/>
            </a:lvl7pPr>
            <a:lvl8pPr>
              <a:defRPr sz="2800"/>
            </a:lvl8pPr>
            <a:lvl9pPr>
              <a:defRPr sz="2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8273958" y="2133602"/>
            <a:ext cx="7188848" cy="6034617"/>
          </a:xfrm>
        </p:spPr>
        <p:txBody>
          <a:bodyPr/>
          <a:lstStyle>
            <a:lvl1pPr>
              <a:defRPr sz="4400"/>
            </a:lvl1pPr>
            <a:lvl2pPr>
              <a:defRPr sz="3800"/>
            </a:lvl2pPr>
            <a:lvl3pPr>
              <a:defRPr sz="3100"/>
            </a:lvl3pPr>
            <a:lvl4pPr>
              <a:defRPr sz="2800"/>
            </a:lvl4pPr>
            <a:lvl5pPr>
              <a:defRPr sz="2800"/>
            </a:lvl5pPr>
            <a:lvl6pPr>
              <a:defRPr sz="2800"/>
            </a:lvl6pPr>
            <a:lvl7pPr>
              <a:defRPr sz="2800"/>
            </a:lvl7pPr>
            <a:lvl8pPr>
              <a:defRPr sz="2800"/>
            </a:lvl8pPr>
            <a:lvl9pPr>
              <a:defRPr sz="2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EEE0E17-1536-48C6-87E3-A861F0C00F04}" type="slidenum">
              <a:rPr lang="en-US" altLang="en-US"/>
              <a:pPr>
                <a:defRPr/>
              </a:pPr>
              <a:t>‹#›</a:t>
            </a:fld>
            <a:endParaRPr lang="en-US" altLang="en-US"/>
          </a:p>
        </p:txBody>
      </p:sp>
    </p:spTree>
    <p:extLst>
      <p:ext uri="{BB962C8B-B14F-4D97-AF65-F5344CB8AC3E}">
        <p14:creationId xmlns:p14="http://schemas.microsoft.com/office/powerpoint/2010/main" val="19317564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vi-VN"/>
          </a:p>
        </p:txBody>
      </p:sp>
      <p:sp>
        <p:nvSpPr>
          <p:cNvPr id="3" name="Text Placeholder 2"/>
          <p:cNvSpPr>
            <a:spLocks noGrp="1"/>
          </p:cNvSpPr>
          <p:nvPr>
            <p:ph type="body" idx="1"/>
          </p:nvPr>
        </p:nvSpPr>
        <p:spPr>
          <a:xfrm>
            <a:off x="813832" y="2046817"/>
            <a:ext cx="7191675" cy="853016"/>
          </a:xfrm>
        </p:spPr>
        <p:txBody>
          <a:bodyPr anchor="b"/>
          <a:lstStyle>
            <a:lvl1pPr marL="0" indent="0">
              <a:buNone/>
              <a:defRPr sz="3800" b="1"/>
            </a:lvl1pPr>
            <a:lvl2pPr marL="718444" indent="0">
              <a:buNone/>
              <a:defRPr sz="3100" b="1"/>
            </a:lvl2pPr>
            <a:lvl3pPr marL="1436888" indent="0">
              <a:buNone/>
              <a:defRPr sz="2800" b="1"/>
            </a:lvl3pPr>
            <a:lvl4pPr marL="2155332" indent="0">
              <a:buNone/>
              <a:defRPr sz="2500" b="1"/>
            </a:lvl4pPr>
            <a:lvl5pPr marL="2873776" indent="0">
              <a:buNone/>
              <a:defRPr sz="2500" b="1"/>
            </a:lvl5pPr>
            <a:lvl6pPr marL="3592220" indent="0">
              <a:buNone/>
              <a:defRPr sz="2500" b="1"/>
            </a:lvl6pPr>
            <a:lvl7pPr marL="4310664" indent="0">
              <a:buNone/>
              <a:defRPr sz="2500" b="1"/>
            </a:lvl7pPr>
            <a:lvl8pPr marL="5029109" indent="0">
              <a:buNone/>
              <a:defRPr sz="2500" b="1"/>
            </a:lvl8pPr>
            <a:lvl9pPr marL="5747553" indent="0">
              <a:buNone/>
              <a:defRPr sz="2500" b="1"/>
            </a:lvl9pPr>
          </a:lstStyle>
          <a:p>
            <a:pPr lvl="0"/>
            <a:r>
              <a:rPr lang="en-US" smtClean="0"/>
              <a:t>Click to edit Master text styles</a:t>
            </a:r>
          </a:p>
        </p:txBody>
      </p:sp>
      <p:sp>
        <p:nvSpPr>
          <p:cNvPr id="4" name="Content Placeholder 3"/>
          <p:cNvSpPr>
            <a:spLocks noGrp="1"/>
          </p:cNvSpPr>
          <p:nvPr>
            <p:ph sz="half" idx="2"/>
          </p:nvPr>
        </p:nvSpPr>
        <p:spPr>
          <a:xfrm>
            <a:off x="813832" y="2899833"/>
            <a:ext cx="7191675" cy="5268384"/>
          </a:xfrm>
        </p:spPr>
        <p:txBody>
          <a:bodyPr/>
          <a:lstStyle>
            <a:lvl1pPr>
              <a:defRPr sz="38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8268307" y="2046817"/>
            <a:ext cx="7194500" cy="853016"/>
          </a:xfrm>
        </p:spPr>
        <p:txBody>
          <a:bodyPr anchor="b"/>
          <a:lstStyle>
            <a:lvl1pPr marL="0" indent="0">
              <a:buNone/>
              <a:defRPr sz="3800" b="1"/>
            </a:lvl1pPr>
            <a:lvl2pPr marL="718444" indent="0">
              <a:buNone/>
              <a:defRPr sz="3100" b="1"/>
            </a:lvl2pPr>
            <a:lvl3pPr marL="1436888" indent="0">
              <a:buNone/>
              <a:defRPr sz="2800" b="1"/>
            </a:lvl3pPr>
            <a:lvl4pPr marL="2155332" indent="0">
              <a:buNone/>
              <a:defRPr sz="2500" b="1"/>
            </a:lvl4pPr>
            <a:lvl5pPr marL="2873776" indent="0">
              <a:buNone/>
              <a:defRPr sz="2500" b="1"/>
            </a:lvl5pPr>
            <a:lvl6pPr marL="3592220" indent="0">
              <a:buNone/>
              <a:defRPr sz="2500" b="1"/>
            </a:lvl6pPr>
            <a:lvl7pPr marL="4310664" indent="0">
              <a:buNone/>
              <a:defRPr sz="2500" b="1"/>
            </a:lvl7pPr>
            <a:lvl8pPr marL="5029109" indent="0">
              <a:buNone/>
              <a:defRPr sz="2500" b="1"/>
            </a:lvl8pPr>
            <a:lvl9pPr marL="5747553" indent="0">
              <a:buNone/>
              <a:defRPr sz="2500" b="1"/>
            </a:lvl9pPr>
          </a:lstStyle>
          <a:p>
            <a:pPr lvl="0"/>
            <a:r>
              <a:rPr lang="en-US" smtClean="0"/>
              <a:t>Click to edit Master text styles</a:t>
            </a:r>
          </a:p>
        </p:txBody>
      </p:sp>
      <p:sp>
        <p:nvSpPr>
          <p:cNvPr id="6" name="Content Placeholder 5"/>
          <p:cNvSpPr>
            <a:spLocks noGrp="1"/>
          </p:cNvSpPr>
          <p:nvPr>
            <p:ph sz="quarter" idx="4"/>
          </p:nvPr>
        </p:nvSpPr>
        <p:spPr>
          <a:xfrm>
            <a:off x="8268307" y="2899833"/>
            <a:ext cx="7194500" cy="5268384"/>
          </a:xfrm>
        </p:spPr>
        <p:txBody>
          <a:bodyPr/>
          <a:lstStyle>
            <a:lvl1pPr>
              <a:defRPr sz="38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8830A47B-B3AA-4408-B89E-78641CC5715A}" type="slidenum">
              <a:rPr lang="en-US" altLang="en-US"/>
              <a:pPr>
                <a:defRPr/>
              </a:pPr>
              <a:t>‹#›</a:t>
            </a:fld>
            <a:endParaRPr lang="en-US" altLang="en-US"/>
          </a:p>
        </p:txBody>
      </p:sp>
    </p:spTree>
    <p:extLst>
      <p:ext uri="{BB962C8B-B14F-4D97-AF65-F5344CB8AC3E}">
        <p14:creationId xmlns:p14="http://schemas.microsoft.com/office/powerpoint/2010/main" val="3231286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8D8FA65-B14B-4883-88C7-F7A3A55E9A2F}" type="slidenum">
              <a:rPr lang="en-US" altLang="en-US"/>
              <a:pPr>
                <a:defRPr/>
              </a:pPr>
              <a:t>‹#›</a:t>
            </a:fld>
            <a:endParaRPr lang="en-US" altLang="en-US"/>
          </a:p>
        </p:txBody>
      </p:sp>
    </p:spTree>
    <p:extLst>
      <p:ext uri="{BB962C8B-B14F-4D97-AF65-F5344CB8AC3E}">
        <p14:creationId xmlns:p14="http://schemas.microsoft.com/office/powerpoint/2010/main" val="1631497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C38BE4F5-A3A4-4A0F-A638-D990D725B4CA}" type="slidenum">
              <a:rPr lang="en-US" altLang="en-US"/>
              <a:pPr>
                <a:defRPr/>
              </a:pPr>
              <a:t>‹#›</a:t>
            </a:fld>
            <a:endParaRPr lang="en-US" altLang="en-US"/>
          </a:p>
        </p:txBody>
      </p:sp>
    </p:spTree>
    <p:extLst>
      <p:ext uri="{BB962C8B-B14F-4D97-AF65-F5344CB8AC3E}">
        <p14:creationId xmlns:p14="http://schemas.microsoft.com/office/powerpoint/2010/main" val="768729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3833" y="364067"/>
            <a:ext cx="5354902" cy="1549400"/>
          </a:xfrm>
        </p:spPr>
        <p:txBody>
          <a:bodyPr anchor="b"/>
          <a:lstStyle>
            <a:lvl1pPr algn="l">
              <a:defRPr sz="3100" b="1"/>
            </a:lvl1pPr>
          </a:lstStyle>
          <a:p>
            <a:r>
              <a:rPr lang="en-US" smtClean="0"/>
              <a:t>Click to edit Master title style</a:t>
            </a:r>
            <a:endParaRPr lang="vi-VN"/>
          </a:p>
        </p:txBody>
      </p:sp>
      <p:sp>
        <p:nvSpPr>
          <p:cNvPr id="3" name="Content Placeholder 2"/>
          <p:cNvSpPr>
            <a:spLocks noGrp="1"/>
          </p:cNvSpPr>
          <p:nvPr>
            <p:ph idx="1"/>
          </p:nvPr>
        </p:nvSpPr>
        <p:spPr>
          <a:xfrm>
            <a:off x="6363713" y="364068"/>
            <a:ext cx="9099093" cy="7804151"/>
          </a:xfrm>
        </p:spPr>
        <p:txBody>
          <a:bodyPr/>
          <a:lstStyle>
            <a:lvl1pPr>
              <a:defRPr sz="5000"/>
            </a:lvl1pPr>
            <a:lvl2pPr>
              <a:defRPr sz="4400"/>
            </a:lvl2pPr>
            <a:lvl3pPr>
              <a:defRPr sz="3800"/>
            </a:lvl3pPr>
            <a:lvl4pPr>
              <a:defRPr sz="3100"/>
            </a:lvl4pPr>
            <a:lvl5pPr>
              <a:defRPr sz="3100"/>
            </a:lvl5pPr>
            <a:lvl6pPr>
              <a:defRPr sz="3100"/>
            </a:lvl6pPr>
            <a:lvl7pPr>
              <a:defRPr sz="3100"/>
            </a:lvl7pPr>
            <a:lvl8pPr>
              <a:defRPr sz="3100"/>
            </a:lvl8pPr>
            <a:lvl9pPr>
              <a:defRPr sz="3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813833" y="1913468"/>
            <a:ext cx="5354902" cy="6254751"/>
          </a:xfrm>
        </p:spPr>
        <p:txBody>
          <a:bodyPr/>
          <a:lstStyle>
            <a:lvl1pPr marL="0" indent="0">
              <a:buNone/>
              <a:defRPr sz="2200"/>
            </a:lvl1pPr>
            <a:lvl2pPr marL="718444" indent="0">
              <a:buNone/>
              <a:defRPr sz="1900"/>
            </a:lvl2pPr>
            <a:lvl3pPr marL="1436888" indent="0">
              <a:buNone/>
              <a:defRPr sz="1600"/>
            </a:lvl3pPr>
            <a:lvl4pPr marL="2155332" indent="0">
              <a:buNone/>
              <a:defRPr sz="1400"/>
            </a:lvl4pPr>
            <a:lvl5pPr marL="2873776" indent="0">
              <a:buNone/>
              <a:defRPr sz="1400"/>
            </a:lvl5pPr>
            <a:lvl6pPr marL="3592220" indent="0">
              <a:buNone/>
              <a:defRPr sz="1400"/>
            </a:lvl6pPr>
            <a:lvl7pPr marL="4310664" indent="0">
              <a:buNone/>
              <a:defRPr sz="1400"/>
            </a:lvl7pPr>
            <a:lvl8pPr marL="5029109" indent="0">
              <a:buNone/>
              <a:defRPr sz="1400"/>
            </a:lvl8pPr>
            <a:lvl9pPr marL="5747553" indent="0">
              <a:buNone/>
              <a:defRPr sz="14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C99C05A-73D7-488D-87AE-9FA1D515BA90}" type="slidenum">
              <a:rPr lang="en-US" altLang="en-US"/>
              <a:pPr>
                <a:defRPr/>
              </a:pPr>
              <a:t>‹#›</a:t>
            </a:fld>
            <a:endParaRPr lang="en-US" altLang="en-US"/>
          </a:p>
        </p:txBody>
      </p:sp>
    </p:spTree>
    <p:extLst>
      <p:ext uri="{BB962C8B-B14F-4D97-AF65-F5344CB8AC3E}">
        <p14:creationId xmlns:p14="http://schemas.microsoft.com/office/powerpoint/2010/main" val="1839410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190335" y="6400801"/>
            <a:ext cx="9765983" cy="755651"/>
          </a:xfrm>
        </p:spPr>
        <p:txBody>
          <a:bodyPr anchor="b"/>
          <a:lstStyle>
            <a:lvl1pPr algn="l">
              <a:defRPr sz="3100" b="1"/>
            </a:lvl1pPr>
          </a:lstStyle>
          <a:p>
            <a:r>
              <a:rPr lang="en-US" smtClean="0"/>
              <a:t>Click to edit Master title style</a:t>
            </a:r>
            <a:endParaRPr lang="vi-VN"/>
          </a:p>
        </p:txBody>
      </p:sp>
      <p:sp>
        <p:nvSpPr>
          <p:cNvPr id="3" name="Picture Placeholder 2"/>
          <p:cNvSpPr>
            <a:spLocks noGrp="1"/>
          </p:cNvSpPr>
          <p:nvPr>
            <p:ph type="pic" idx="1"/>
          </p:nvPr>
        </p:nvSpPr>
        <p:spPr>
          <a:xfrm>
            <a:off x="3190335" y="817033"/>
            <a:ext cx="9765983" cy="5486400"/>
          </a:xfrm>
        </p:spPr>
        <p:txBody>
          <a:bodyPr/>
          <a:lstStyle>
            <a:lvl1pPr marL="0" indent="0">
              <a:buNone/>
              <a:defRPr sz="5000"/>
            </a:lvl1pPr>
            <a:lvl2pPr marL="718444" indent="0">
              <a:buNone/>
              <a:defRPr sz="4400"/>
            </a:lvl2pPr>
            <a:lvl3pPr marL="1436888" indent="0">
              <a:buNone/>
              <a:defRPr sz="3800"/>
            </a:lvl3pPr>
            <a:lvl4pPr marL="2155332" indent="0">
              <a:buNone/>
              <a:defRPr sz="3100"/>
            </a:lvl4pPr>
            <a:lvl5pPr marL="2873776" indent="0">
              <a:buNone/>
              <a:defRPr sz="3100"/>
            </a:lvl5pPr>
            <a:lvl6pPr marL="3592220" indent="0">
              <a:buNone/>
              <a:defRPr sz="3100"/>
            </a:lvl6pPr>
            <a:lvl7pPr marL="4310664" indent="0">
              <a:buNone/>
              <a:defRPr sz="3100"/>
            </a:lvl7pPr>
            <a:lvl8pPr marL="5029109" indent="0">
              <a:buNone/>
              <a:defRPr sz="3100"/>
            </a:lvl8pPr>
            <a:lvl9pPr marL="5747553" indent="0">
              <a:buNone/>
              <a:defRPr sz="3100"/>
            </a:lvl9pPr>
          </a:lstStyle>
          <a:p>
            <a:pPr lvl="0"/>
            <a:endParaRPr lang="vi-VN" noProof="0" smtClean="0"/>
          </a:p>
        </p:txBody>
      </p:sp>
      <p:sp>
        <p:nvSpPr>
          <p:cNvPr id="4" name="Text Placeholder 3"/>
          <p:cNvSpPr>
            <a:spLocks noGrp="1"/>
          </p:cNvSpPr>
          <p:nvPr>
            <p:ph type="body" sz="half" idx="2"/>
          </p:nvPr>
        </p:nvSpPr>
        <p:spPr>
          <a:xfrm>
            <a:off x="3190335" y="7156452"/>
            <a:ext cx="9765983" cy="1073149"/>
          </a:xfrm>
        </p:spPr>
        <p:txBody>
          <a:bodyPr/>
          <a:lstStyle>
            <a:lvl1pPr marL="0" indent="0">
              <a:buNone/>
              <a:defRPr sz="2200"/>
            </a:lvl1pPr>
            <a:lvl2pPr marL="718444" indent="0">
              <a:buNone/>
              <a:defRPr sz="1900"/>
            </a:lvl2pPr>
            <a:lvl3pPr marL="1436888" indent="0">
              <a:buNone/>
              <a:defRPr sz="1600"/>
            </a:lvl3pPr>
            <a:lvl4pPr marL="2155332" indent="0">
              <a:buNone/>
              <a:defRPr sz="1400"/>
            </a:lvl4pPr>
            <a:lvl5pPr marL="2873776" indent="0">
              <a:buNone/>
              <a:defRPr sz="1400"/>
            </a:lvl5pPr>
            <a:lvl6pPr marL="3592220" indent="0">
              <a:buNone/>
              <a:defRPr sz="1400"/>
            </a:lvl6pPr>
            <a:lvl7pPr marL="4310664" indent="0">
              <a:buNone/>
              <a:defRPr sz="1400"/>
            </a:lvl7pPr>
            <a:lvl8pPr marL="5029109" indent="0">
              <a:buNone/>
              <a:defRPr sz="1400"/>
            </a:lvl8pPr>
            <a:lvl9pPr marL="5747553" indent="0">
              <a:buNone/>
              <a:defRPr sz="14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2090DF4-68DF-4AAF-98F9-EB3836BAB8B4}" type="slidenum">
              <a:rPr lang="en-US" altLang="en-US"/>
              <a:pPr>
                <a:defRPr/>
              </a:pPr>
              <a:t>‹#›</a:t>
            </a:fld>
            <a:endParaRPr lang="en-US" altLang="en-US"/>
          </a:p>
        </p:txBody>
      </p:sp>
    </p:spTree>
    <p:extLst>
      <p:ext uri="{BB962C8B-B14F-4D97-AF65-F5344CB8AC3E}">
        <p14:creationId xmlns:p14="http://schemas.microsoft.com/office/powerpoint/2010/main" val="12588337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813832" y="366713"/>
            <a:ext cx="14648974"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813832" y="2133600"/>
            <a:ext cx="14648974" cy="6034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813832" y="8326438"/>
            <a:ext cx="3797882"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eaLnBrk="1" hangingPunct="1">
              <a:defRPr sz="22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5561185" y="8326438"/>
            <a:ext cx="5154269"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algn="ctr" eaLnBrk="1" hangingPunct="1">
              <a:defRPr sz="22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11664924" y="8326438"/>
            <a:ext cx="3797882"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algn="r" eaLnBrk="1" hangingPunct="1">
              <a:defRPr sz="2200"/>
            </a:lvl1pPr>
          </a:lstStyle>
          <a:p>
            <a:pPr>
              <a:defRPr/>
            </a:pPr>
            <a:fld id="{F4264759-E7CE-4A8C-955C-20DA2A50E45F}"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6900">
          <a:solidFill>
            <a:schemeClr val="tx2"/>
          </a:solidFill>
          <a:latin typeface="+mj-lt"/>
          <a:ea typeface="+mj-ea"/>
          <a:cs typeface="+mj-cs"/>
        </a:defRPr>
      </a:lvl1pPr>
      <a:lvl2pPr algn="ctr" rtl="0" eaLnBrk="0" fontAlgn="base" hangingPunct="0">
        <a:spcBef>
          <a:spcPct val="0"/>
        </a:spcBef>
        <a:spcAft>
          <a:spcPct val="0"/>
        </a:spcAft>
        <a:defRPr sz="6900">
          <a:solidFill>
            <a:schemeClr val="tx2"/>
          </a:solidFill>
          <a:latin typeface="Arial" charset="0"/>
        </a:defRPr>
      </a:lvl2pPr>
      <a:lvl3pPr algn="ctr" rtl="0" eaLnBrk="0" fontAlgn="base" hangingPunct="0">
        <a:spcBef>
          <a:spcPct val="0"/>
        </a:spcBef>
        <a:spcAft>
          <a:spcPct val="0"/>
        </a:spcAft>
        <a:defRPr sz="6900">
          <a:solidFill>
            <a:schemeClr val="tx2"/>
          </a:solidFill>
          <a:latin typeface="Arial" charset="0"/>
        </a:defRPr>
      </a:lvl3pPr>
      <a:lvl4pPr algn="ctr" rtl="0" eaLnBrk="0" fontAlgn="base" hangingPunct="0">
        <a:spcBef>
          <a:spcPct val="0"/>
        </a:spcBef>
        <a:spcAft>
          <a:spcPct val="0"/>
        </a:spcAft>
        <a:defRPr sz="6900">
          <a:solidFill>
            <a:schemeClr val="tx2"/>
          </a:solidFill>
          <a:latin typeface="Arial" charset="0"/>
        </a:defRPr>
      </a:lvl4pPr>
      <a:lvl5pPr algn="ctr" rtl="0" eaLnBrk="0" fontAlgn="base" hangingPunct="0">
        <a:spcBef>
          <a:spcPct val="0"/>
        </a:spcBef>
        <a:spcAft>
          <a:spcPct val="0"/>
        </a:spcAft>
        <a:defRPr sz="6900">
          <a:solidFill>
            <a:schemeClr val="tx2"/>
          </a:solidFill>
          <a:latin typeface="Arial" charset="0"/>
        </a:defRPr>
      </a:lvl5pPr>
      <a:lvl6pPr marL="718444" algn="ctr" rtl="0" fontAlgn="base">
        <a:spcBef>
          <a:spcPct val="0"/>
        </a:spcBef>
        <a:spcAft>
          <a:spcPct val="0"/>
        </a:spcAft>
        <a:defRPr sz="6900">
          <a:solidFill>
            <a:schemeClr val="tx2"/>
          </a:solidFill>
          <a:latin typeface="Arial" charset="0"/>
        </a:defRPr>
      </a:lvl6pPr>
      <a:lvl7pPr marL="1436888" algn="ctr" rtl="0" fontAlgn="base">
        <a:spcBef>
          <a:spcPct val="0"/>
        </a:spcBef>
        <a:spcAft>
          <a:spcPct val="0"/>
        </a:spcAft>
        <a:defRPr sz="6900">
          <a:solidFill>
            <a:schemeClr val="tx2"/>
          </a:solidFill>
          <a:latin typeface="Arial" charset="0"/>
        </a:defRPr>
      </a:lvl7pPr>
      <a:lvl8pPr marL="2155332" algn="ctr" rtl="0" fontAlgn="base">
        <a:spcBef>
          <a:spcPct val="0"/>
        </a:spcBef>
        <a:spcAft>
          <a:spcPct val="0"/>
        </a:spcAft>
        <a:defRPr sz="6900">
          <a:solidFill>
            <a:schemeClr val="tx2"/>
          </a:solidFill>
          <a:latin typeface="Arial" charset="0"/>
        </a:defRPr>
      </a:lvl8pPr>
      <a:lvl9pPr marL="2873776" algn="ctr" rtl="0" fontAlgn="base">
        <a:spcBef>
          <a:spcPct val="0"/>
        </a:spcBef>
        <a:spcAft>
          <a:spcPct val="0"/>
        </a:spcAft>
        <a:defRPr sz="6900">
          <a:solidFill>
            <a:schemeClr val="tx2"/>
          </a:solidFill>
          <a:latin typeface="Arial" charset="0"/>
        </a:defRPr>
      </a:lvl9pPr>
    </p:titleStyle>
    <p:bodyStyle>
      <a:lvl1pPr marL="538163" indent="-538163" algn="l" rtl="0" eaLnBrk="0" fontAlgn="base" hangingPunct="0">
        <a:spcBef>
          <a:spcPct val="20000"/>
        </a:spcBef>
        <a:spcAft>
          <a:spcPct val="0"/>
        </a:spcAft>
        <a:buChar char="•"/>
        <a:defRPr sz="5000">
          <a:solidFill>
            <a:schemeClr val="tx1"/>
          </a:solidFill>
          <a:latin typeface="+mn-lt"/>
          <a:ea typeface="+mn-ea"/>
          <a:cs typeface="+mn-cs"/>
        </a:defRPr>
      </a:lvl1pPr>
      <a:lvl2pPr marL="1166813" indent="-447675" algn="l" rtl="0" eaLnBrk="0" fontAlgn="base" hangingPunct="0">
        <a:spcBef>
          <a:spcPct val="20000"/>
        </a:spcBef>
        <a:spcAft>
          <a:spcPct val="0"/>
        </a:spcAft>
        <a:buChar char="–"/>
        <a:defRPr sz="4400">
          <a:solidFill>
            <a:schemeClr val="tx1"/>
          </a:solidFill>
          <a:latin typeface="+mn-lt"/>
        </a:defRPr>
      </a:lvl2pPr>
      <a:lvl3pPr marL="1795463" indent="-358775" algn="l" rtl="0" eaLnBrk="0" fontAlgn="base" hangingPunct="0">
        <a:spcBef>
          <a:spcPct val="20000"/>
        </a:spcBef>
        <a:spcAft>
          <a:spcPct val="0"/>
        </a:spcAft>
        <a:buChar char="•"/>
        <a:defRPr sz="3800">
          <a:solidFill>
            <a:schemeClr val="tx1"/>
          </a:solidFill>
          <a:latin typeface="+mn-lt"/>
        </a:defRPr>
      </a:lvl3pPr>
      <a:lvl4pPr marL="2513013" indent="-358775" algn="l" rtl="0" eaLnBrk="0" fontAlgn="base" hangingPunct="0">
        <a:spcBef>
          <a:spcPct val="20000"/>
        </a:spcBef>
        <a:spcAft>
          <a:spcPct val="0"/>
        </a:spcAft>
        <a:buChar char="–"/>
        <a:defRPr sz="3100">
          <a:solidFill>
            <a:schemeClr val="tx1"/>
          </a:solidFill>
          <a:latin typeface="+mn-lt"/>
        </a:defRPr>
      </a:lvl4pPr>
      <a:lvl5pPr marL="3232150" indent="-358775" algn="l" rtl="0" eaLnBrk="0" fontAlgn="base" hangingPunct="0">
        <a:spcBef>
          <a:spcPct val="20000"/>
        </a:spcBef>
        <a:spcAft>
          <a:spcPct val="0"/>
        </a:spcAft>
        <a:buChar char="»"/>
        <a:defRPr sz="3100">
          <a:solidFill>
            <a:schemeClr val="tx1"/>
          </a:solidFill>
          <a:latin typeface="+mn-lt"/>
        </a:defRPr>
      </a:lvl5pPr>
      <a:lvl6pPr marL="3951442" indent="-359222" algn="l" rtl="0" fontAlgn="base">
        <a:spcBef>
          <a:spcPct val="20000"/>
        </a:spcBef>
        <a:spcAft>
          <a:spcPct val="0"/>
        </a:spcAft>
        <a:buChar char="»"/>
        <a:defRPr sz="3100">
          <a:solidFill>
            <a:schemeClr val="tx1"/>
          </a:solidFill>
          <a:latin typeface="+mn-lt"/>
        </a:defRPr>
      </a:lvl6pPr>
      <a:lvl7pPr marL="4669887" indent="-359222" algn="l" rtl="0" fontAlgn="base">
        <a:spcBef>
          <a:spcPct val="20000"/>
        </a:spcBef>
        <a:spcAft>
          <a:spcPct val="0"/>
        </a:spcAft>
        <a:buChar char="»"/>
        <a:defRPr sz="3100">
          <a:solidFill>
            <a:schemeClr val="tx1"/>
          </a:solidFill>
          <a:latin typeface="+mn-lt"/>
        </a:defRPr>
      </a:lvl7pPr>
      <a:lvl8pPr marL="5388331" indent="-359222" algn="l" rtl="0" fontAlgn="base">
        <a:spcBef>
          <a:spcPct val="20000"/>
        </a:spcBef>
        <a:spcAft>
          <a:spcPct val="0"/>
        </a:spcAft>
        <a:buChar char="»"/>
        <a:defRPr sz="3100">
          <a:solidFill>
            <a:schemeClr val="tx1"/>
          </a:solidFill>
          <a:latin typeface="+mn-lt"/>
        </a:defRPr>
      </a:lvl8pPr>
      <a:lvl9pPr marL="6106775" indent="-359222" algn="l" rtl="0" fontAlgn="base">
        <a:spcBef>
          <a:spcPct val="20000"/>
        </a:spcBef>
        <a:spcAft>
          <a:spcPct val="0"/>
        </a:spcAft>
        <a:buChar char="»"/>
        <a:defRPr sz="3100">
          <a:solidFill>
            <a:schemeClr val="tx1"/>
          </a:solidFill>
          <a:latin typeface="+mn-lt"/>
        </a:defRPr>
      </a:lvl9pPr>
    </p:bodyStyle>
    <p:otherStyle>
      <a:defPPr>
        <a:defRPr lang="vi-VN"/>
      </a:defPPr>
      <a:lvl1pPr marL="0" algn="l" defTabSz="1436888" rtl="0" eaLnBrk="1" latinLnBrk="0" hangingPunct="1">
        <a:defRPr sz="2800" kern="1200">
          <a:solidFill>
            <a:schemeClr val="tx1"/>
          </a:solidFill>
          <a:latin typeface="+mn-lt"/>
          <a:ea typeface="+mn-ea"/>
          <a:cs typeface="+mn-cs"/>
        </a:defRPr>
      </a:lvl1pPr>
      <a:lvl2pPr marL="718444" algn="l" defTabSz="1436888" rtl="0" eaLnBrk="1" latinLnBrk="0" hangingPunct="1">
        <a:defRPr sz="2800" kern="1200">
          <a:solidFill>
            <a:schemeClr val="tx1"/>
          </a:solidFill>
          <a:latin typeface="+mn-lt"/>
          <a:ea typeface="+mn-ea"/>
          <a:cs typeface="+mn-cs"/>
        </a:defRPr>
      </a:lvl2pPr>
      <a:lvl3pPr marL="1436888" algn="l" defTabSz="1436888" rtl="0" eaLnBrk="1" latinLnBrk="0" hangingPunct="1">
        <a:defRPr sz="2800" kern="1200">
          <a:solidFill>
            <a:schemeClr val="tx1"/>
          </a:solidFill>
          <a:latin typeface="+mn-lt"/>
          <a:ea typeface="+mn-ea"/>
          <a:cs typeface="+mn-cs"/>
        </a:defRPr>
      </a:lvl3pPr>
      <a:lvl4pPr marL="2155332" algn="l" defTabSz="1436888" rtl="0" eaLnBrk="1" latinLnBrk="0" hangingPunct="1">
        <a:defRPr sz="2800" kern="1200">
          <a:solidFill>
            <a:schemeClr val="tx1"/>
          </a:solidFill>
          <a:latin typeface="+mn-lt"/>
          <a:ea typeface="+mn-ea"/>
          <a:cs typeface="+mn-cs"/>
        </a:defRPr>
      </a:lvl4pPr>
      <a:lvl5pPr marL="2873776" algn="l" defTabSz="1436888" rtl="0" eaLnBrk="1" latinLnBrk="0" hangingPunct="1">
        <a:defRPr sz="2800" kern="1200">
          <a:solidFill>
            <a:schemeClr val="tx1"/>
          </a:solidFill>
          <a:latin typeface="+mn-lt"/>
          <a:ea typeface="+mn-ea"/>
          <a:cs typeface="+mn-cs"/>
        </a:defRPr>
      </a:lvl5pPr>
      <a:lvl6pPr marL="3592220" algn="l" defTabSz="1436888" rtl="0" eaLnBrk="1" latinLnBrk="0" hangingPunct="1">
        <a:defRPr sz="2800" kern="1200">
          <a:solidFill>
            <a:schemeClr val="tx1"/>
          </a:solidFill>
          <a:latin typeface="+mn-lt"/>
          <a:ea typeface="+mn-ea"/>
          <a:cs typeface="+mn-cs"/>
        </a:defRPr>
      </a:lvl6pPr>
      <a:lvl7pPr marL="4310664" algn="l" defTabSz="1436888" rtl="0" eaLnBrk="1" latinLnBrk="0" hangingPunct="1">
        <a:defRPr sz="2800" kern="1200">
          <a:solidFill>
            <a:schemeClr val="tx1"/>
          </a:solidFill>
          <a:latin typeface="+mn-lt"/>
          <a:ea typeface="+mn-ea"/>
          <a:cs typeface="+mn-cs"/>
        </a:defRPr>
      </a:lvl7pPr>
      <a:lvl8pPr marL="5029109" algn="l" defTabSz="1436888" rtl="0" eaLnBrk="1" latinLnBrk="0" hangingPunct="1">
        <a:defRPr sz="2800" kern="1200">
          <a:solidFill>
            <a:schemeClr val="tx1"/>
          </a:solidFill>
          <a:latin typeface="+mn-lt"/>
          <a:ea typeface="+mn-ea"/>
          <a:cs typeface="+mn-cs"/>
        </a:defRPr>
      </a:lvl8pPr>
      <a:lvl9pPr marL="5747553" algn="l" defTabSz="1436888" rtl="0" eaLnBrk="1" latinLnBrk="0" hangingPunct="1">
        <a:defRPr sz="2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 Id="rId5" Type="http://schemas.openxmlformats.org/officeDocument/2006/relationships/image" Target="../media/image5.wmf"/><Relationship Id="rId4" Type="http://schemas.openxmlformats.org/officeDocument/2006/relationships/image" Target="../media/image4.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9" name="Text Box 3"/>
          <p:cNvSpPr txBox="1">
            <a:spLocks noChangeArrowheads="1"/>
          </p:cNvSpPr>
          <p:nvPr/>
        </p:nvSpPr>
        <p:spPr bwMode="auto">
          <a:xfrm>
            <a:off x="3197197" y="723901"/>
            <a:ext cx="10037260" cy="684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altLang="en-US" sz="3500" b="1" dirty="0">
                <a:solidFill>
                  <a:srgbClr val="FF0066"/>
                </a:solidFill>
                <a:latin typeface="Times New Roman" pitchFamily="18" charset="0"/>
              </a:rPr>
              <a:t>TRƯỜNG TIỂU </a:t>
            </a:r>
            <a:r>
              <a:rPr lang="en-US" altLang="en-US" sz="3500" b="1">
                <a:solidFill>
                  <a:srgbClr val="FF0066"/>
                </a:solidFill>
                <a:latin typeface="Times New Roman" pitchFamily="18" charset="0"/>
              </a:rPr>
              <a:t>HỌC </a:t>
            </a:r>
            <a:r>
              <a:rPr lang="en-US" altLang="en-US" sz="3500" b="1">
                <a:solidFill>
                  <a:srgbClr val="FF0066"/>
                </a:solidFill>
                <a:latin typeface="Times New Roman" pitchFamily="18" charset="0"/>
              </a:rPr>
              <a:t>QUẢNG TIÊN</a:t>
            </a:r>
            <a:endParaRPr lang="en-US" altLang="en-US" sz="3500" b="1" dirty="0">
              <a:solidFill>
                <a:srgbClr val="FF0066"/>
              </a:solidFill>
              <a:latin typeface="Times New Roman" pitchFamily="18" charset="0"/>
            </a:endParaRPr>
          </a:p>
        </p:txBody>
      </p:sp>
      <p:sp>
        <p:nvSpPr>
          <p:cNvPr id="30" name="Text Box 14"/>
          <p:cNvSpPr txBox="1">
            <a:spLocks noChangeArrowheads="1"/>
          </p:cNvSpPr>
          <p:nvPr/>
        </p:nvSpPr>
        <p:spPr bwMode="auto">
          <a:xfrm>
            <a:off x="1562481" y="4343401"/>
            <a:ext cx="12976638" cy="17455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spcAft>
                <a:spcPts val="1200"/>
              </a:spcAft>
              <a:defRPr/>
            </a:pPr>
            <a:r>
              <a:rPr lang="en-US" sz="4000" b="1" dirty="0" err="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Hoạt</a:t>
            </a:r>
            <a:r>
              <a:rPr lang="en-US" sz="40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4000" b="1" dirty="0" err="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động</a:t>
            </a:r>
            <a:r>
              <a:rPr lang="en-US" sz="40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4000" b="1" dirty="0" err="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trải</a:t>
            </a:r>
            <a:r>
              <a:rPr lang="en-US" sz="40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4000" b="1" dirty="0" err="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nghiệm</a:t>
            </a:r>
            <a:endParaRPr lang="en-US" sz="40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a:p>
            <a:pPr algn="ctr" eaLnBrk="1" hangingPunct="1">
              <a:spcBef>
                <a:spcPts val="0"/>
              </a:spcBef>
              <a:defRPr/>
            </a:pPr>
            <a:r>
              <a:rPr lang="en-US" sz="54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BÀI 16: SHL TÌNH CẢM GIA ĐÌNH</a:t>
            </a:r>
            <a:endParaRPr lang="en-US" sz="54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1" name="Text Box 17"/>
          <p:cNvSpPr txBox="1">
            <a:spLocks noChangeArrowheads="1"/>
          </p:cNvSpPr>
          <p:nvPr/>
        </p:nvSpPr>
        <p:spPr bwMode="auto">
          <a:xfrm>
            <a:off x="2347119" y="1905000"/>
            <a:ext cx="11471154" cy="1992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6000" b="1">
                <a:solidFill>
                  <a:srgbClr val="0000CC"/>
                </a:solidFill>
                <a:effectLst>
                  <a:outerShdw blurRad="38100" dist="38100" dir="2700000" algn="tl">
                    <a:srgbClr val="000000">
                      <a:alpha val="43137"/>
                    </a:srgbClr>
                  </a:outerShdw>
                </a:effectLst>
                <a:latin typeface="Times New Roman" pitchFamily="18" charset="0"/>
              </a:rPr>
              <a:t>CHÀO MỪNG QUÝ THẦY </a:t>
            </a:r>
            <a:r>
              <a:rPr lang="en-US" sz="6000" b="1" smtClean="0">
                <a:solidFill>
                  <a:srgbClr val="0000CC"/>
                </a:solidFill>
                <a:effectLst>
                  <a:outerShdw blurRad="38100" dist="38100" dir="2700000" algn="tl">
                    <a:srgbClr val="000000">
                      <a:alpha val="43137"/>
                    </a:srgbClr>
                  </a:outerShdw>
                </a:effectLst>
                <a:latin typeface="Times New Roman" pitchFamily="18" charset="0"/>
              </a:rPr>
              <a:t>CÔ</a:t>
            </a:r>
          </a:p>
          <a:p>
            <a:pPr algn="ctr" eaLnBrk="1" hangingPunct="1">
              <a:spcBef>
                <a:spcPts val="0"/>
              </a:spcBef>
              <a:defRPr/>
            </a:pPr>
            <a:r>
              <a:rPr lang="en-US" sz="6000" b="1" smtClean="0">
                <a:solidFill>
                  <a:srgbClr val="0000CC"/>
                </a:solidFill>
                <a:effectLst>
                  <a:outerShdw blurRad="38100" dist="38100" dir="2700000" algn="tl">
                    <a:srgbClr val="000000">
                      <a:alpha val="43137"/>
                    </a:srgbClr>
                  </a:outerShdw>
                </a:effectLst>
                <a:latin typeface="Times New Roman" pitchFamily="18" charset="0"/>
              </a:rPr>
              <a:t>VỀ </a:t>
            </a:r>
            <a:r>
              <a:rPr lang="en-US" sz="6000" b="1">
                <a:solidFill>
                  <a:srgbClr val="0000CC"/>
                </a:solidFill>
                <a:effectLst>
                  <a:outerShdw blurRad="38100" dist="38100" dir="2700000" algn="tl">
                    <a:srgbClr val="000000">
                      <a:alpha val="43137"/>
                    </a:srgbClr>
                  </a:outerShdw>
                </a:effectLst>
                <a:latin typeface="Times New Roman" pitchFamily="18" charset="0"/>
              </a:rPr>
              <a:t>DỰ GIỜ THĂM LỚP</a:t>
            </a:r>
          </a:p>
        </p:txBody>
      </p:sp>
      <p:pic>
        <p:nvPicPr>
          <p:cNvPr id="32" name="Picture 22" descr="bd21315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77560" y="6088930"/>
            <a:ext cx="5616086" cy="204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33" name="Straight Connector 32"/>
          <p:cNvCxnSpPr/>
          <p:nvPr/>
        </p:nvCxnSpPr>
        <p:spPr>
          <a:xfrm flipV="1">
            <a:off x="5407784" y="1447800"/>
            <a:ext cx="5985862"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pic>
        <p:nvPicPr>
          <p:cNvPr id="36" name="Picture 5" descr="POINSET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3190379" y="6400800"/>
            <a:ext cx="2971800" cy="25610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 name="Picture 5" descr="POINSET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5400000" flipV="1">
            <a:off x="135682" y="51483"/>
            <a:ext cx="1382714" cy="14708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05291919"/>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mph" presetSubtype="2" repeatCount="1000000" accel="36000" decel="20000" fill="hold" grpId="0" nodeType="withEffect">
                                  <p:stCondLst>
                                    <p:cond delay="0"/>
                                  </p:stCondLst>
                                  <p:childTnLst>
                                    <p:animClr clrSpc="rgb" dir="cw">
                                      <p:cBhvr override="childStyle">
                                        <p:cTn id="6" dur="4750" fill="hold"/>
                                        <p:tgtEl>
                                          <p:spTgt spid="31"/>
                                        </p:tgtEl>
                                        <p:attrNameLst>
                                          <p:attrName>style.color</p:attrName>
                                        </p:attrNameLst>
                                      </p:cBhvr>
                                      <p:to>
                                        <a:srgbClr val="0000FF"/>
                                      </p:to>
                                    </p:animClr>
                                  </p:childTnLst>
                                </p:cTn>
                              </p:par>
                              <p:par>
                                <p:cTn id="7" presetID="21" presetClass="emph" presetSubtype="0" repeatCount="200000" fill="hold" grpId="1" nodeType="withEffect">
                                  <p:stCondLst>
                                    <p:cond delay="0"/>
                                  </p:stCondLst>
                                  <p:childTnLst>
                                    <p:animClr clrSpc="hsl" dir="cw">
                                      <p:cBhvr override="childStyle">
                                        <p:cTn id="8" dur="2000" fill="hold"/>
                                        <p:tgtEl>
                                          <p:spTgt spid="31"/>
                                        </p:tgtEl>
                                        <p:attrNameLst>
                                          <p:attrName>style.color</p:attrName>
                                        </p:attrNameLst>
                                      </p:cBhvr>
                                      <p:by>
                                        <p:hsl h="7200000" s="0" l="0"/>
                                      </p:by>
                                    </p:animClr>
                                    <p:animClr clrSpc="hsl" dir="cw">
                                      <p:cBhvr>
                                        <p:cTn id="9" dur="2000" fill="hold"/>
                                        <p:tgtEl>
                                          <p:spTgt spid="31"/>
                                        </p:tgtEl>
                                        <p:attrNameLst>
                                          <p:attrName>fillcolor</p:attrName>
                                        </p:attrNameLst>
                                      </p:cBhvr>
                                      <p:by>
                                        <p:hsl h="7200000" s="0" l="0"/>
                                      </p:by>
                                    </p:animClr>
                                    <p:animClr clrSpc="hsl" dir="cw">
                                      <p:cBhvr>
                                        <p:cTn id="10" dur="2000" fill="hold"/>
                                        <p:tgtEl>
                                          <p:spTgt spid="31"/>
                                        </p:tgtEl>
                                        <p:attrNameLst>
                                          <p:attrName>stroke.color</p:attrName>
                                        </p:attrNameLst>
                                      </p:cBhvr>
                                      <p:by>
                                        <p:hsl h="7200000" s="0" l="0"/>
                                      </p:by>
                                    </p:animClr>
                                    <p:set>
                                      <p:cBhvr>
                                        <p:cTn id="11" dur="2000" fill="hold"/>
                                        <p:tgtEl>
                                          <p:spTgt spid="31"/>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31"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Group 25"/>
          <p:cNvGrpSpPr/>
          <p:nvPr/>
        </p:nvGrpSpPr>
        <p:grpSpPr>
          <a:xfrm>
            <a:off x="5211494" y="103853"/>
            <a:ext cx="5878532" cy="994830"/>
            <a:chOff x="5063633" y="164812"/>
            <a:chExt cx="5779343" cy="994830"/>
          </a:xfrm>
        </p:grpSpPr>
        <p:grpSp>
          <p:nvGrpSpPr>
            <p:cNvPr id="27" name="Group 26"/>
            <p:cNvGrpSpPr/>
            <p:nvPr/>
          </p:nvGrpSpPr>
          <p:grpSpPr>
            <a:xfrm>
              <a:off x="5063633" y="164812"/>
              <a:ext cx="5779343" cy="994830"/>
              <a:chOff x="5063633" y="164812"/>
              <a:chExt cx="5779343" cy="994830"/>
            </a:xfrm>
          </p:grpSpPr>
          <p:sp>
            <p:nvSpPr>
              <p:cNvPr id="29" name="TextBox 28"/>
              <p:cNvSpPr txBox="1"/>
              <p:nvPr/>
            </p:nvSpPr>
            <p:spPr>
              <a:xfrm>
                <a:off x="5063633" y="164812"/>
                <a:ext cx="5779343" cy="553998"/>
              </a:xfrm>
              <a:prstGeom prst="rect">
                <a:avLst/>
              </a:prstGeom>
              <a:noFill/>
            </p:spPr>
            <p:txBody>
              <a:bodyPr wrap="none" rtlCol="0">
                <a:spAutoFit/>
              </a:bodyPr>
              <a:lstStyle/>
              <a:p>
                <a:r>
                  <a:rPr lang="en-US" sz="3000" smtClean="0">
                    <a:solidFill>
                      <a:srgbClr val="0000CC"/>
                    </a:solidFill>
                    <a:latin typeface="Times New Roman" pitchFamily="18" charset="0"/>
                    <a:cs typeface="Times New Roman" pitchFamily="18" charset="0"/>
                  </a:rPr>
                  <a:t>Thứ……ngày…..tháng…..năm…….</a:t>
                </a:r>
                <a:endParaRPr lang="en-US" sz="3000">
                  <a:solidFill>
                    <a:srgbClr val="0000CC"/>
                  </a:solidFill>
                  <a:latin typeface="Times New Roman" pitchFamily="18" charset="0"/>
                  <a:cs typeface="Times New Roman" pitchFamily="18" charset="0"/>
                </a:endParaRPr>
              </a:p>
            </p:txBody>
          </p:sp>
          <p:sp>
            <p:nvSpPr>
              <p:cNvPr id="30" name="TextBox 29"/>
              <p:cNvSpPr txBox="1"/>
              <p:nvPr/>
            </p:nvSpPr>
            <p:spPr>
              <a:xfrm>
                <a:off x="5498868" y="636422"/>
                <a:ext cx="4921898" cy="523220"/>
              </a:xfrm>
              <a:prstGeom prst="rect">
                <a:avLst/>
              </a:prstGeom>
              <a:noFill/>
            </p:spPr>
            <p:txBody>
              <a:bodyPr wrap="none" rtlCol="0">
                <a:spAutoFit/>
              </a:bodyPr>
              <a:lstStyle/>
              <a:p>
                <a:r>
                  <a:rPr lang="en-US" sz="2800" b="1" smtClean="0">
                    <a:solidFill>
                      <a:srgbClr val="FF0066"/>
                    </a:solidFill>
                    <a:latin typeface="Times New Roman" pitchFamily="18" charset="0"/>
                    <a:cs typeface="Times New Roman" pitchFamily="18" charset="0"/>
                  </a:rPr>
                  <a:t>HOẠT ĐỘNG TRẢI NGHIỆM</a:t>
                </a:r>
                <a:endParaRPr lang="en-US" sz="2800" b="1">
                  <a:solidFill>
                    <a:srgbClr val="FF0066"/>
                  </a:solidFill>
                  <a:latin typeface="Times New Roman" pitchFamily="18" charset="0"/>
                  <a:cs typeface="Times New Roman" pitchFamily="18" charset="0"/>
                </a:endParaRPr>
              </a:p>
            </p:txBody>
          </p:sp>
        </p:grpSp>
        <p:cxnSp>
          <p:nvCxnSpPr>
            <p:cNvPr id="28" name="Straight Connector 27"/>
            <p:cNvCxnSpPr/>
            <p:nvPr/>
          </p:nvCxnSpPr>
          <p:spPr>
            <a:xfrm>
              <a:off x="5618731" y="1136154"/>
              <a:ext cx="4699845"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31" name="Text Box 14"/>
          <p:cNvSpPr txBox="1">
            <a:spLocks noChangeArrowheads="1"/>
          </p:cNvSpPr>
          <p:nvPr/>
        </p:nvSpPr>
        <p:spPr bwMode="auto">
          <a:xfrm>
            <a:off x="2880519" y="1097280"/>
            <a:ext cx="10515600"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dirty="0" smtClean="0">
                <a:solidFill>
                  <a:srgbClr val="0000CC"/>
                </a:solidFill>
                <a:effectLst>
                  <a:outerShdw blurRad="38100" dist="38100" dir="2700000" algn="tl">
                    <a:srgbClr val="000000">
                      <a:alpha val="43137"/>
                    </a:srgbClr>
                  </a:outerShdw>
                </a:effectLst>
                <a:latin typeface="Times New Roman" pitchFamily="18" charset="0"/>
              </a:rPr>
              <a:t>SINH HOẠT LỚP: TÌNH CẢM GIA ĐÌNH</a:t>
            </a:r>
          </a:p>
        </p:txBody>
      </p:sp>
      <p:grpSp>
        <p:nvGrpSpPr>
          <p:cNvPr id="9" name="Group 8"/>
          <p:cNvGrpSpPr/>
          <p:nvPr/>
        </p:nvGrpSpPr>
        <p:grpSpPr>
          <a:xfrm>
            <a:off x="746919" y="1782783"/>
            <a:ext cx="6477000" cy="677108"/>
            <a:chOff x="1508918" y="1888664"/>
            <a:chExt cx="5770418" cy="677108"/>
          </a:xfrm>
        </p:grpSpPr>
        <p:sp>
          <p:nvSpPr>
            <p:cNvPr id="10" name="Rectangle 9"/>
            <p:cNvSpPr/>
            <p:nvPr/>
          </p:nvSpPr>
          <p:spPr>
            <a:xfrm>
              <a:off x="1508918" y="1888664"/>
              <a:ext cx="5770418" cy="677108"/>
            </a:xfrm>
            <a:prstGeom prst="rect">
              <a:avLst/>
            </a:prstGeom>
          </p:spPr>
          <p:txBody>
            <a:bodyPr wrap="square">
              <a:spAutoFit/>
            </a:bodyPr>
            <a:lstStyle/>
            <a:p>
              <a:r>
                <a:rPr lang="en-US" sz="3800" b="1" smtClean="0">
                  <a:solidFill>
                    <a:srgbClr val="FF0066"/>
                  </a:solidFill>
                  <a:latin typeface="Times New Roman" pitchFamily="18" charset="0"/>
                  <a:cs typeface="Times New Roman" pitchFamily="18" charset="0"/>
                </a:rPr>
                <a:t>I. Sơ kết hoạt động tuần qua.</a:t>
              </a:r>
              <a:endParaRPr lang="en-US" sz="3800" b="1">
                <a:solidFill>
                  <a:srgbClr val="FF0066"/>
                </a:solidFill>
                <a:latin typeface="Times New Roman" pitchFamily="18" charset="0"/>
                <a:cs typeface="Times New Roman" pitchFamily="18" charset="0"/>
              </a:endParaRPr>
            </a:p>
          </p:txBody>
        </p:sp>
        <p:cxnSp>
          <p:nvCxnSpPr>
            <p:cNvPr id="11" name="Straight Connector 10"/>
            <p:cNvCxnSpPr/>
            <p:nvPr/>
          </p:nvCxnSpPr>
          <p:spPr>
            <a:xfrm>
              <a:off x="1673234" y="2519755"/>
              <a:ext cx="5295207"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
        <p:nvSpPr>
          <p:cNvPr id="33" name="TextBox 32"/>
          <p:cNvSpPr txBox="1"/>
          <p:nvPr/>
        </p:nvSpPr>
        <p:spPr>
          <a:xfrm>
            <a:off x="802484" y="2590800"/>
            <a:ext cx="7051930" cy="646331"/>
          </a:xfrm>
          <a:prstGeom prst="rect">
            <a:avLst/>
          </a:prstGeom>
          <a:noFill/>
        </p:spPr>
        <p:txBody>
          <a:bodyPr wrap="none" rtlCol="0">
            <a:spAutoFit/>
          </a:bodyPr>
          <a:lstStyle/>
          <a:p>
            <a:pPr algn="just"/>
            <a:r>
              <a:rPr lang="en-US" sz="3600" smtClean="0">
                <a:solidFill>
                  <a:srgbClr val="FF00FF"/>
                </a:solidFill>
                <a:latin typeface="Times New Roman" pitchFamily="18" charset="0"/>
                <a:cs typeface="Times New Roman" pitchFamily="18" charset="0"/>
              </a:rPr>
              <a:t>1) Kết quả thi đua cuối tuần vừa qua:</a:t>
            </a:r>
            <a:endParaRPr lang="en-US" sz="3600">
              <a:solidFill>
                <a:srgbClr val="FF00FF"/>
              </a:solidFill>
              <a:latin typeface="Times New Roman" pitchFamily="18" charset="0"/>
              <a:cs typeface="Times New Roman" pitchFamily="18" charset="0"/>
            </a:endParaRPr>
          </a:p>
        </p:txBody>
      </p:sp>
      <p:sp>
        <p:nvSpPr>
          <p:cNvPr id="34" name="TextBox 33"/>
          <p:cNvSpPr txBox="1"/>
          <p:nvPr/>
        </p:nvSpPr>
        <p:spPr>
          <a:xfrm>
            <a:off x="801506" y="3371671"/>
            <a:ext cx="14191702" cy="1200329"/>
          </a:xfrm>
          <a:prstGeom prst="rect">
            <a:avLst/>
          </a:prstGeom>
          <a:noFill/>
        </p:spPr>
        <p:txBody>
          <a:bodyPr wrap="square" rtlCol="0">
            <a:spAutoFit/>
          </a:bodyPr>
          <a:lstStyle/>
          <a:p>
            <a:pPr algn="just"/>
            <a:r>
              <a:rPr lang="en-US" sz="3600" smtClean="0">
                <a:solidFill>
                  <a:srgbClr val="0000FF"/>
                </a:solidFill>
                <a:latin typeface="Times New Roman" pitchFamily="18" charset="0"/>
                <a:cs typeface="Times New Roman" pitchFamily="18" charset="0"/>
              </a:rPr>
              <a:t>- Thực hiện tốt nền nếp học tập, đến lớp đúng giờ tham gia thi đua tuần học tốt do đội cờ đỏ tổ chức.</a:t>
            </a:r>
            <a:endParaRPr lang="en-US" sz="3600">
              <a:solidFill>
                <a:srgbClr val="0000FF"/>
              </a:solidFill>
              <a:latin typeface="Times New Roman" pitchFamily="18" charset="0"/>
              <a:cs typeface="Times New Roman" pitchFamily="18" charset="0"/>
            </a:endParaRPr>
          </a:p>
        </p:txBody>
      </p:sp>
      <p:sp>
        <p:nvSpPr>
          <p:cNvPr id="35" name="TextBox 34"/>
          <p:cNvSpPr txBox="1"/>
          <p:nvPr/>
        </p:nvSpPr>
        <p:spPr>
          <a:xfrm>
            <a:off x="789917" y="4590871"/>
            <a:ext cx="14198806" cy="1200329"/>
          </a:xfrm>
          <a:prstGeom prst="rect">
            <a:avLst/>
          </a:prstGeom>
          <a:noFill/>
        </p:spPr>
        <p:txBody>
          <a:bodyPr wrap="square" rtlCol="0">
            <a:spAutoFit/>
          </a:bodyPr>
          <a:lstStyle/>
          <a:p>
            <a:pPr algn="just"/>
            <a:r>
              <a:rPr lang="en-US" sz="3600" smtClean="0">
                <a:solidFill>
                  <a:srgbClr val="0000FF"/>
                </a:solidFill>
                <a:latin typeface="Times New Roman" pitchFamily="18" charset="0"/>
                <a:cs typeface="Times New Roman" pitchFamily="18" charset="0"/>
              </a:rPr>
              <a:t>- Thực hiện tốt việc làm bài tập đầy đủ, chăm chỉ học tập, không nói chuyện riêng trong giờ học. </a:t>
            </a:r>
            <a:endParaRPr lang="en-US" sz="3600">
              <a:solidFill>
                <a:srgbClr val="0000FF"/>
              </a:solidFill>
              <a:latin typeface="Times New Roman" pitchFamily="18" charset="0"/>
              <a:cs typeface="Times New Roman" pitchFamily="18" charset="0"/>
            </a:endParaRPr>
          </a:p>
        </p:txBody>
      </p:sp>
      <p:sp>
        <p:nvSpPr>
          <p:cNvPr id="37" name="TextBox 36"/>
          <p:cNvSpPr txBox="1"/>
          <p:nvPr/>
        </p:nvSpPr>
        <p:spPr>
          <a:xfrm>
            <a:off x="746919" y="5810071"/>
            <a:ext cx="14198806" cy="1200329"/>
          </a:xfrm>
          <a:prstGeom prst="rect">
            <a:avLst/>
          </a:prstGeom>
          <a:noFill/>
        </p:spPr>
        <p:txBody>
          <a:bodyPr wrap="square" rtlCol="0">
            <a:spAutoFit/>
          </a:bodyPr>
          <a:lstStyle/>
          <a:p>
            <a:pPr algn="just"/>
            <a:r>
              <a:rPr lang="en-US" sz="3600" smtClean="0">
                <a:solidFill>
                  <a:srgbClr val="0000FF"/>
                </a:solidFill>
                <a:latin typeface="Times New Roman" pitchFamily="18" charset="0"/>
                <a:cs typeface="Times New Roman" pitchFamily="18" charset="0"/>
              </a:rPr>
              <a:t>- Thực hiện tốt vệ sinh cá nhân, vệ sinh lớp học. Tham gia sinh hoạt tập thể nghiêm túc và hoạt thành tốt   </a:t>
            </a:r>
            <a:endParaRPr lang="en-US" sz="3600">
              <a:solidFill>
                <a:srgbClr val="0000FF"/>
              </a:solidFill>
              <a:latin typeface="Times New Roman" pitchFamily="18" charset="0"/>
              <a:cs typeface="Times New Roman" pitchFamily="18" charset="0"/>
            </a:endParaRPr>
          </a:p>
        </p:txBody>
      </p:sp>
      <p:sp>
        <p:nvSpPr>
          <p:cNvPr id="38" name="TextBox 37"/>
          <p:cNvSpPr txBox="1"/>
          <p:nvPr/>
        </p:nvSpPr>
        <p:spPr>
          <a:xfrm>
            <a:off x="1087931" y="7010400"/>
            <a:ext cx="2125582" cy="646331"/>
          </a:xfrm>
          <a:prstGeom prst="rect">
            <a:avLst/>
          </a:prstGeom>
          <a:noFill/>
        </p:spPr>
        <p:txBody>
          <a:bodyPr wrap="none" rtlCol="0">
            <a:spAutoFit/>
          </a:bodyPr>
          <a:lstStyle/>
          <a:p>
            <a:pPr algn="just"/>
            <a:r>
              <a:rPr lang="en-US" sz="3600" smtClean="0">
                <a:solidFill>
                  <a:srgbClr val="FF00FF"/>
                </a:solidFill>
                <a:latin typeface="Times New Roman" pitchFamily="18" charset="0"/>
                <a:cs typeface="Times New Roman" pitchFamily="18" charset="0"/>
              </a:rPr>
              <a:t>2) Tồn tại:</a:t>
            </a:r>
            <a:endParaRPr lang="en-US" sz="3600">
              <a:solidFill>
                <a:srgbClr val="FF00FF"/>
              </a:solidFill>
              <a:latin typeface="Times New Roman" pitchFamily="18" charset="0"/>
              <a:cs typeface="Times New Roman" pitchFamily="18" charset="0"/>
            </a:endParaRPr>
          </a:p>
        </p:txBody>
      </p:sp>
      <p:sp>
        <p:nvSpPr>
          <p:cNvPr id="39" name="TextBox 38"/>
          <p:cNvSpPr txBox="1"/>
          <p:nvPr/>
        </p:nvSpPr>
        <p:spPr>
          <a:xfrm>
            <a:off x="823119" y="7772400"/>
            <a:ext cx="14554129" cy="646331"/>
          </a:xfrm>
          <a:prstGeom prst="rect">
            <a:avLst/>
          </a:prstGeom>
          <a:noFill/>
        </p:spPr>
        <p:txBody>
          <a:bodyPr wrap="square" rtlCol="0">
            <a:spAutoFit/>
          </a:bodyPr>
          <a:lstStyle/>
          <a:p>
            <a:pPr algn="just"/>
            <a:r>
              <a:rPr lang="en-US" sz="3600" smtClean="0">
                <a:solidFill>
                  <a:srgbClr val="0000FF"/>
                </a:solidFill>
                <a:latin typeface="Times New Roman" pitchFamily="18" charset="0"/>
                <a:cs typeface="Times New Roman" pitchFamily="18" charset="0"/>
              </a:rPr>
              <a:t>- Có một số bạn đi học muộn, một số bạn vẫn nói chuyện riêng trong giờ học.</a:t>
            </a:r>
            <a:endParaRPr lang="en-US" sz="3600">
              <a:solidFill>
                <a:srgbClr val="0000FF"/>
              </a:solidFill>
              <a:latin typeface="Times New Roman" pitchFamily="18" charset="0"/>
              <a:cs typeface="Times New Roman" pitchFamily="18" charset="0"/>
            </a:endParaRPr>
          </a:p>
        </p:txBody>
      </p:sp>
    </p:spTree>
    <p:extLst>
      <p:ext uri="{BB962C8B-B14F-4D97-AF65-F5344CB8AC3E}">
        <p14:creationId xmlns:p14="http://schemas.microsoft.com/office/powerpoint/2010/main" val="1447409419"/>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fade">
                                      <p:cBhvr>
                                        <p:cTn id="7" dur="500"/>
                                        <p:tgtEl>
                                          <p:spTgt spid="3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4"/>
                                        </p:tgtEl>
                                        <p:attrNameLst>
                                          <p:attrName>style.visibility</p:attrName>
                                        </p:attrNameLst>
                                      </p:cBhvr>
                                      <p:to>
                                        <p:strVal val="visible"/>
                                      </p:to>
                                    </p:set>
                                    <p:animEffect transition="in" filter="fade">
                                      <p:cBhvr>
                                        <p:cTn id="12" dur="500"/>
                                        <p:tgtEl>
                                          <p:spTgt spid="3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5"/>
                                        </p:tgtEl>
                                        <p:attrNameLst>
                                          <p:attrName>style.visibility</p:attrName>
                                        </p:attrNameLst>
                                      </p:cBhvr>
                                      <p:to>
                                        <p:strVal val="visible"/>
                                      </p:to>
                                    </p:set>
                                    <p:animEffect transition="in" filter="fade">
                                      <p:cBhvr>
                                        <p:cTn id="17" dur="500"/>
                                        <p:tgtEl>
                                          <p:spTgt spid="3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7"/>
                                        </p:tgtEl>
                                        <p:attrNameLst>
                                          <p:attrName>style.visibility</p:attrName>
                                        </p:attrNameLst>
                                      </p:cBhvr>
                                      <p:to>
                                        <p:strVal val="visible"/>
                                      </p:to>
                                    </p:set>
                                    <p:animEffect transition="in" filter="fade">
                                      <p:cBhvr>
                                        <p:cTn id="22" dur="500"/>
                                        <p:tgtEl>
                                          <p:spTgt spid="3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8"/>
                                        </p:tgtEl>
                                        <p:attrNameLst>
                                          <p:attrName>style.visibility</p:attrName>
                                        </p:attrNameLst>
                                      </p:cBhvr>
                                      <p:to>
                                        <p:strVal val="visible"/>
                                      </p:to>
                                    </p:set>
                                    <p:animEffect transition="in" filter="fade">
                                      <p:cBhvr>
                                        <p:cTn id="27" dur="500"/>
                                        <p:tgtEl>
                                          <p:spTgt spid="38"/>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9"/>
                                        </p:tgtEl>
                                        <p:attrNameLst>
                                          <p:attrName>style.visibility</p:attrName>
                                        </p:attrNameLst>
                                      </p:cBhvr>
                                      <p:to>
                                        <p:strVal val="visible"/>
                                      </p:to>
                                    </p:set>
                                    <p:animEffect transition="in" filter="fade">
                                      <p:cBhvr>
                                        <p:cTn id="32"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34" grpId="0"/>
      <p:bldP spid="35" grpId="0"/>
      <p:bldP spid="37" grpId="0"/>
      <p:bldP spid="38" grpId="0"/>
      <p:bldP spid="3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Group 25"/>
          <p:cNvGrpSpPr/>
          <p:nvPr/>
        </p:nvGrpSpPr>
        <p:grpSpPr>
          <a:xfrm>
            <a:off x="5211494" y="103853"/>
            <a:ext cx="5878532" cy="994830"/>
            <a:chOff x="5063633" y="164812"/>
            <a:chExt cx="5779343" cy="994830"/>
          </a:xfrm>
        </p:grpSpPr>
        <p:grpSp>
          <p:nvGrpSpPr>
            <p:cNvPr id="27" name="Group 26"/>
            <p:cNvGrpSpPr/>
            <p:nvPr/>
          </p:nvGrpSpPr>
          <p:grpSpPr>
            <a:xfrm>
              <a:off x="5063633" y="164812"/>
              <a:ext cx="5779343" cy="994830"/>
              <a:chOff x="5063633" y="164812"/>
              <a:chExt cx="5779343" cy="994830"/>
            </a:xfrm>
          </p:grpSpPr>
          <p:sp>
            <p:nvSpPr>
              <p:cNvPr id="29" name="TextBox 28"/>
              <p:cNvSpPr txBox="1"/>
              <p:nvPr/>
            </p:nvSpPr>
            <p:spPr>
              <a:xfrm>
                <a:off x="5063633" y="164812"/>
                <a:ext cx="5779343" cy="553998"/>
              </a:xfrm>
              <a:prstGeom prst="rect">
                <a:avLst/>
              </a:prstGeom>
              <a:noFill/>
            </p:spPr>
            <p:txBody>
              <a:bodyPr wrap="none" rtlCol="0">
                <a:spAutoFit/>
              </a:bodyPr>
              <a:lstStyle/>
              <a:p>
                <a:r>
                  <a:rPr lang="en-US" sz="3000" smtClean="0">
                    <a:solidFill>
                      <a:srgbClr val="0000CC"/>
                    </a:solidFill>
                    <a:latin typeface="Times New Roman" pitchFamily="18" charset="0"/>
                    <a:cs typeface="Times New Roman" pitchFamily="18" charset="0"/>
                  </a:rPr>
                  <a:t>Thứ……ngày…..tháng…..năm…….</a:t>
                </a:r>
                <a:endParaRPr lang="en-US" sz="3000">
                  <a:solidFill>
                    <a:srgbClr val="0000CC"/>
                  </a:solidFill>
                  <a:latin typeface="Times New Roman" pitchFamily="18" charset="0"/>
                  <a:cs typeface="Times New Roman" pitchFamily="18" charset="0"/>
                </a:endParaRPr>
              </a:p>
            </p:txBody>
          </p:sp>
          <p:sp>
            <p:nvSpPr>
              <p:cNvPr id="30" name="TextBox 29"/>
              <p:cNvSpPr txBox="1"/>
              <p:nvPr/>
            </p:nvSpPr>
            <p:spPr>
              <a:xfrm>
                <a:off x="5498868" y="636422"/>
                <a:ext cx="4921898" cy="523220"/>
              </a:xfrm>
              <a:prstGeom prst="rect">
                <a:avLst/>
              </a:prstGeom>
              <a:noFill/>
            </p:spPr>
            <p:txBody>
              <a:bodyPr wrap="none" rtlCol="0">
                <a:spAutoFit/>
              </a:bodyPr>
              <a:lstStyle/>
              <a:p>
                <a:r>
                  <a:rPr lang="en-US" sz="2800" b="1" smtClean="0">
                    <a:solidFill>
                      <a:srgbClr val="FF0066"/>
                    </a:solidFill>
                    <a:latin typeface="Times New Roman" pitchFamily="18" charset="0"/>
                    <a:cs typeface="Times New Roman" pitchFamily="18" charset="0"/>
                  </a:rPr>
                  <a:t>HOẠT ĐỘNG TRẢI NGHIỆM</a:t>
                </a:r>
                <a:endParaRPr lang="en-US" sz="2800" b="1">
                  <a:solidFill>
                    <a:srgbClr val="FF0066"/>
                  </a:solidFill>
                  <a:latin typeface="Times New Roman" pitchFamily="18" charset="0"/>
                  <a:cs typeface="Times New Roman" pitchFamily="18" charset="0"/>
                </a:endParaRPr>
              </a:p>
            </p:txBody>
          </p:sp>
        </p:grpSp>
        <p:cxnSp>
          <p:nvCxnSpPr>
            <p:cNvPr id="28" name="Straight Connector 27"/>
            <p:cNvCxnSpPr/>
            <p:nvPr/>
          </p:nvCxnSpPr>
          <p:spPr>
            <a:xfrm>
              <a:off x="5618731" y="1136154"/>
              <a:ext cx="4699845"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31" name="Text Box 14"/>
          <p:cNvSpPr txBox="1">
            <a:spLocks noChangeArrowheads="1"/>
          </p:cNvSpPr>
          <p:nvPr/>
        </p:nvSpPr>
        <p:spPr bwMode="auto">
          <a:xfrm>
            <a:off x="2880519" y="1097280"/>
            <a:ext cx="10515600"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dirty="0" smtClean="0">
                <a:solidFill>
                  <a:srgbClr val="0000CC"/>
                </a:solidFill>
                <a:effectLst>
                  <a:outerShdw blurRad="38100" dist="38100" dir="2700000" algn="tl">
                    <a:srgbClr val="000000">
                      <a:alpha val="43137"/>
                    </a:srgbClr>
                  </a:outerShdw>
                </a:effectLst>
                <a:latin typeface="Times New Roman" pitchFamily="18" charset="0"/>
              </a:rPr>
              <a:t>SINH HOẠT LỚP: TÌNH CẢM GIA ĐÌNH</a:t>
            </a:r>
          </a:p>
        </p:txBody>
      </p:sp>
      <p:grpSp>
        <p:nvGrpSpPr>
          <p:cNvPr id="9" name="Group 8"/>
          <p:cNvGrpSpPr/>
          <p:nvPr/>
        </p:nvGrpSpPr>
        <p:grpSpPr>
          <a:xfrm>
            <a:off x="746919" y="1782783"/>
            <a:ext cx="7391400" cy="677108"/>
            <a:chOff x="1508918" y="1888664"/>
            <a:chExt cx="6585065" cy="677108"/>
          </a:xfrm>
        </p:grpSpPr>
        <p:sp>
          <p:nvSpPr>
            <p:cNvPr id="10" name="Rectangle 9"/>
            <p:cNvSpPr/>
            <p:nvPr/>
          </p:nvSpPr>
          <p:spPr>
            <a:xfrm>
              <a:off x="1508918" y="1888664"/>
              <a:ext cx="6585065" cy="677108"/>
            </a:xfrm>
            <a:prstGeom prst="rect">
              <a:avLst/>
            </a:prstGeom>
          </p:spPr>
          <p:txBody>
            <a:bodyPr wrap="square">
              <a:spAutoFit/>
            </a:bodyPr>
            <a:lstStyle/>
            <a:p>
              <a:r>
                <a:rPr lang="en-US" sz="3800" b="1" smtClean="0">
                  <a:solidFill>
                    <a:srgbClr val="FF0066"/>
                  </a:solidFill>
                  <a:latin typeface="Times New Roman" pitchFamily="18" charset="0"/>
                  <a:cs typeface="Times New Roman" pitchFamily="18" charset="0"/>
                </a:rPr>
                <a:t>II. Kế hoạch hoạt động tuần tới.</a:t>
              </a:r>
              <a:endParaRPr lang="en-US" sz="3800" b="1">
                <a:solidFill>
                  <a:srgbClr val="FF0066"/>
                </a:solidFill>
                <a:latin typeface="Times New Roman" pitchFamily="18" charset="0"/>
                <a:cs typeface="Times New Roman" pitchFamily="18" charset="0"/>
              </a:endParaRPr>
            </a:p>
          </p:txBody>
        </p:sp>
        <p:cxnSp>
          <p:nvCxnSpPr>
            <p:cNvPr id="11" name="Straight Connector 10"/>
            <p:cNvCxnSpPr/>
            <p:nvPr/>
          </p:nvCxnSpPr>
          <p:spPr>
            <a:xfrm>
              <a:off x="1673234" y="2519755"/>
              <a:ext cx="5673989"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
        <p:nvSpPr>
          <p:cNvPr id="34" name="TextBox 33"/>
          <p:cNvSpPr txBox="1"/>
          <p:nvPr/>
        </p:nvSpPr>
        <p:spPr>
          <a:xfrm>
            <a:off x="801505" y="2667000"/>
            <a:ext cx="14728213" cy="1754326"/>
          </a:xfrm>
          <a:prstGeom prst="rect">
            <a:avLst/>
          </a:prstGeom>
          <a:noFill/>
        </p:spPr>
        <p:txBody>
          <a:bodyPr wrap="square" rtlCol="0">
            <a:spAutoFit/>
          </a:bodyPr>
          <a:lstStyle/>
          <a:p>
            <a:pPr algn="just"/>
            <a:r>
              <a:rPr lang="en-US" sz="3600" smtClean="0">
                <a:solidFill>
                  <a:srgbClr val="0000FF"/>
                </a:solidFill>
                <a:latin typeface="Times New Roman" pitchFamily="18" charset="0"/>
                <a:cs typeface="Times New Roman" pitchFamily="18" charset="0"/>
              </a:rPr>
              <a:t>- Thi đua lập thành tích chào mừng ngày…………….</a:t>
            </a:r>
          </a:p>
          <a:p>
            <a:pPr algn="just"/>
            <a:r>
              <a:rPr lang="en-US" sz="3600" smtClean="0">
                <a:solidFill>
                  <a:srgbClr val="0000FF"/>
                </a:solidFill>
                <a:latin typeface="Times New Roman" pitchFamily="18" charset="0"/>
                <a:cs typeface="Times New Roman" pitchFamily="18" charset="0"/>
              </a:rPr>
              <a:t>- Tiếp tục thực hiện tốt nền nếp học tập, đến lớp đúng giờ tham gia thi đua tuần học tốt do đội cờ đỏ tổ chức.</a:t>
            </a:r>
            <a:endParaRPr lang="en-US" sz="3600">
              <a:solidFill>
                <a:srgbClr val="0000FF"/>
              </a:solidFill>
              <a:latin typeface="Times New Roman" pitchFamily="18" charset="0"/>
              <a:cs typeface="Times New Roman" pitchFamily="18" charset="0"/>
            </a:endParaRPr>
          </a:p>
        </p:txBody>
      </p:sp>
      <p:sp>
        <p:nvSpPr>
          <p:cNvPr id="35" name="TextBox 34"/>
          <p:cNvSpPr txBox="1"/>
          <p:nvPr/>
        </p:nvSpPr>
        <p:spPr>
          <a:xfrm>
            <a:off x="789916" y="5810071"/>
            <a:ext cx="14739801" cy="1200329"/>
          </a:xfrm>
          <a:prstGeom prst="rect">
            <a:avLst/>
          </a:prstGeom>
          <a:noFill/>
        </p:spPr>
        <p:txBody>
          <a:bodyPr wrap="square" rtlCol="0">
            <a:spAutoFit/>
          </a:bodyPr>
          <a:lstStyle/>
          <a:p>
            <a:pPr algn="just"/>
            <a:r>
              <a:rPr lang="en-US" sz="3600" smtClean="0">
                <a:solidFill>
                  <a:srgbClr val="0000FF"/>
                </a:solidFill>
                <a:latin typeface="Times New Roman" pitchFamily="18" charset="0"/>
                <a:cs typeface="Times New Roman" pitchFamily="18" charset="0"/>
              </a:rPr>
              <a:t>- Thực hiện tốt việc làm bài tập đầy đủ, chăm chỉ học tập, không nói chuyện riêng trong giờ học. </a:t>
            </a:r>
            <a:endParaRPr lang="en-US" sz="3600">
              <a:solidFill>
                <a:srgbClr val="0000FF"/>
              </a:solidFill>
              <a:latin typeface="Times New Roman" pitchFamily="18" charset="0"/>
              <a:cs typeface="Times New Roman" pitchFamily="18" charset="0"/>
            </a:endParaRPr>
          </a:p>
        </p:txBody>
      </p:sp>
      <p:sp>
        <p:nvSpPr>
          <p:cNvPr id="37" name="TextBox 36"/>
          <p:cNvSpPr txBox="1"/>
          <p:nvPr/>
        </p:nvSpPr>
        <p:spPr>
          <a:xfrm>
            <a:off x="746918" y="7257871"/>
            <a:ext cx="14782799" cy="1200329"/>
          </a:xfrm>
          <a:prstGeom prst="rect">
            <a:avLst/>
          </a:prstGeom>
          <a:noFill/>
        </p:spPr>
        <p:txBody>
          <a:bodyPr wrap="square" rtlCol="0">
            <a:spAutoFit/>
          </a:bodyPr>
          <a:lstStyle/>
          <a:p>
            <a:pPr algn="just"/>
            <a:r>
              <a:rPr lang="en-US" sz="3600" smtClean="0">
                <a:solidFill>
                  <a:srgbClr val="0000FF"/>
                </a:solidFill>
                <a:latin typeface="Times New Roman" pitchFamily="18" charset="0"/>
                <a:cs typeface="Times New Roman" pitchFamily="18" charset="0"/>
              </a:rPr>
              <a:t>- Thực hiện tốt vệ sinh cá nhân, vệ sinh lớp học. Tham gia sinh hoạt tập thể nghiêm túc và hoạt thành tốt   </a:t>
            </a:r>
            <a:endParaRPr lang="en-US" sz="3600">
              <a:solidFill>
                <a:srgbClr val="0000FF"/>
              </a:solidFill>
              <a:latin typeface="Times New Roman" pitchFamily="18" charset="0"/>
              <a:cs typeface="Times New Roman" pitchFamily="18" charset="0"/>
            </a:endParaRPr>
          </a:p>
        </p:txBody>
      </p:sp>
      <p:sp>
        <p:nvSpPr>
          <p:cNvPr id="18" name="TextBox 17"/>
          <p:cNvSpPr txBox="1"/>
          <p:nvPr/>
        </p:nvSpPr>
        <p:spPr>
          <a:xfrm>
            <a:off x="789916" y="4525832"/>
            <a:ext cx="14739801" cy="1200329"/>
          </a:xfrm>
          <a:prstGeom prst="rect">
            <a:avLst/>
          </a:prstGeom>
          <a:noFill/>
        </p:spPr>
        <p:txBody>
          <a:bodyPr wrap="square" rtlCol="0">
            <a:spAutoFit/>
          </a:bodyPr>
          <a:lstStyle/>
          <a:p>
            <a:pPr algn="just"/>
            <a:r>
              <a:rPr lang="en-US" sz="3600" smtClean="0">
                <a:solidFill>
                  <a:srgbClr val="0000FF"/>
                </a:solidFill>
                <a:latin typeface="Times New Roman" pitchFamily="18" charset="0"/>
                <a:cs typeface="Times New Roman" pitchFamily="18" charset="0"/>
              </a:rPr>
              <a:t>- Khắc phục những tồn tại trong tuần trước để hoàn thành xuất sắc nhiệm vụ tuần này.</a:t>
            </a:r>
            <a:endParaRPr lang="en-US" sz="3600">
              <a:solidFill>
                <a:srgbClr val="0000FF"/>
              </a:solidFill>
              <a:latin typeface="Times New Roman" pitchFamily="18" charset="0"/>
              <a:cs typeface="Times New Roman" pitchFamily="18" charset="0"/>
            </a:endParaRPr>
          </a:p>
        </p:txBody>
      </p:sp>
    </p:spTree>
    <p:extLst>
      <p:ext uri="{BB962C8B-B14F-4D97-AF65-F5344CB8AC3E}">
        <p14:creationId xmlns:p14="http://schemas.microsoft.com/office/powerpoint/2010/main" val="3622397350"/>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fade">
                                      <p:cBhvr>
                                        <p:cTn id="7" dur="500"/>
                                        <p:tgtEl>
                                          <p:spTgt spid="3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5"/>
                                        </p:tgtEl>
                                        <p:attrNameLst>
                                          <p:attrName>style.visibility</p:attrName>
                                        </p:attrNameLst>
                                      </p:cBhvr>
                                      <p:to>
                                        <p:strVal val="visible"/>
                                      </p:to>
                                    </p:set>
                                    <p:animEffect transition="in" filter="fade">
                                      <p:cBhvr>
                                        <p:cTn id="12" dur="500"/>
                                        <p:tgtEl>
                                          <p:spTgt spid="3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7"/>
                                        </p:tgtEl>
                                        <p:attrNameLst>
                                          <p:attrName>style.visibility</p:attrName>
                                        </p:attrNameLst>
                                      </p:cBhvr>
                                      <p:to>
                                        <p:strVal val="visible"/>
                                      </p:to>
                                    </p:set>
                                    <p:animEffect transition="in" filter="fade">
                                      <p:cBhvr>
                                        <p:cTn id="17" dur="500"/>
                                        <p:tgtEl>
                                          <p:spTgt spid="3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fade">
                                      <p:cBhvr>
                                        <p:cTn id="2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P spid="35" grpId="0"/>
      <p:bldP spid="37" grpId="0"/>
      <p:bldP spid="1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Group 25"/>
          <p:cNvGrpSpPr/>
          <p:nvPr/>
        </p:nvGrpSpPr>
        <p:grpSpPr>
          <a:xfrm>
            <a:off x="5211494" y="103853"/>
            <a:ext cx="5878532" cy="994830"/>
            <a:chOff x="5063633" y="164812"/>
            <a:chExt cx="5779343" cy="994830"/>
          </a:xfrm>
        </p:grpSpPr>
        <p:grpSp>
          <p:nvGrpSpPr>
            <p:cNvPr id="27" name="Group 26"/>
            <p:cNvGrpSpPr/>
            <p:nvPr/>
          </p:nvGrpSpPr>
          <p:grpSpPr>
            <a:xfrm>
              <a:off x="5063633" y="164812"/>
              <a:ext cx="5779343" cy="994830"/>
              <a:chOff x="5063633" y="164812"/>
              <a:chExt cx="5779343" cy="994830"/>
            </a:xfrm>
          </p:grpSpPr>
          <p:sp>
            <p:nvSpPr>
              <p:cNvPr id="29" name="TextBox 28"/>
              <p:cNvSpPr txBox="1"/>
              <p:nvPr/>
            </p:nvSpPr>
            <p:spPr>
              <a:xfrm>
                <a:off x="5063633" y="164812"/>
                <a:ext cx="5779343" cy="553998"/>
              </a:xfrm>
              <a:prstGeom prst="rect">
                <a:avLst/>
              </a:prstGeom>
              <a:noFill/>
            </p:spPr>
            <p:txBody>
              <a:bodyPr wrap="none" rtlCol="0">
                <a:spAutoFit/>
              </a:bodyPr>
              <a:lstStyle/>
              <a:p>
                <a:r>
                  <a:rPr lang="en-US" sz="3000" smtClean="0">
                    <a:solidFill>
                      <a:srgbClr val="0000CC"/>
                    </a:solidFill>
                    <a:latin typeface="Times New Roman" pitchFamily="18" charset="0"/>
                    <a:cs typeface="Times New Roman" pitchFamily="18" charset="0"/>
                  </a:rPr>
                  <a:t>Thứ……ngày…..tháng…..năm…….</a:t>
                </a:r>
                <a:endParaRPr lang="en-US" sz="3000">
                  <a:solidFill>
                    <a:srgbClr val="0000CC"/>
                  </a:solidFill>
                  <a:latin typeface="Times New Roman" pitchFamily="18" charset="0"/>
                  <a:cs typeface="Times New Roman" pitchFamily="18" charset="0"/>
                </a:endParaRPr>
              </a:p>
            </p:txBody>
          </p:sp>
          <p:sp>
            <p:nvSpPr>
              <p:cNvPr id="30" name="TextBox 29"/>
              <p:cNvSpPr txBox="1"/>
              <p:nvPr/>
            </p:nvSpPr>
            <p:spPr>
              <a:xfrm>
                <a:off x="5498868" y="636422"/>
                <a:ext cx="4921898" cy="523220"/>
              </a:xfrm>
              <a:prstGeom prst="rect">
                <a:avLst/>
              </a:prstGeom>
              <a:noFill/>
            </p:spPr>
            <p:txBody>
              <a:bodyPr wrap="none" rtlCol="0">
                <a:spAutoFit/>
              </a:bodyPr>
              <a:lstStyle/>
              <a:p>
                <a:r>
                  <a:rPr lang="en-US" sz="2800" b="1" smtClean="0">
                    <a:solidFill>
                      <a:srgbClr val="FF0066"/>
                    </a:solidFill>
                    <a:latin typeface="Times New Roman" pitchFamily="18" charset="0"/>
                    <a:cs typeface="Times New Roman" pitchFamily="18" charset="0"/>
                  </a:rPr>
                  <a:t>HOẠT ĐỘNG TRẢI NGHIỆM</a:t>
                </a:r>
                <a:endParaRPr lang="en-US" sz="2800" b="1">
                  <a:solidFill>
                    <a:srgbClr val="FF0066"/>
                  </a:solidFill>
                  <a:latin typeface="Times New Roman" pitchFamily="18" charset="0"/>
                  <a:cs typeface="Times New Roman" pitchFamily="18" charset="0"/>
                </a:endParaRPr>
              </a:p>
            </p:txBody>
          </p:sp>
        </p:grpSp>
        <p:cxnSp>
          <p:nvCxnSpPr>
            <p:cNvPr id="28" name="Straight Connector 27"/>
            <p:cNvCxnSpPr/>
            <p:nvPr/>
          </p:nvCxnSpPr>
          <p:spPr>
            <a:xfrm>
              <a:off x="5618731" y="1136154"/>
              <a:ext cx="4699845"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31" name="Text Box 14"/>
          <p:cNvSpPr txBox="1">
            <a:spLocks noChangeArrowheads="1"/>
          </p:cNvSpPr>
          <p:nvPr/>
        </p:nvSpPr>
        <p:spPr bwMode="auto">
          <a:xfrm>
            <a:off x="2880519" y="1097280"/>
            <a:ext cx="10515600"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dirty="0" smtClean="0">
                <a:solidFill>
                  <a:srgbClr val="0000CC"/>
                </a:solidFill>
                <a:effectLst>
                  <a:outerShdw blurRad="38100" dist="38100" dir="2700000" algn="tl">
                    <a:srgbClr val="000000">
                      <a:alpha val="43137"/>
                    </a:srgbClr>
                  </a:outerShdw>
                </a:effectLst>
                <a:latin typeface="Times New Roman" pitchFamily="18" charset="0"/>
              </a:rPr>
              <a:t>SINH HOẠT LỚP: TÌNH CẢM GIA ĐÌNH</a:t>
            </a:r>
          </a:p>
        </p:txBody>
      </p:sp>
      <p:grpSp>
        <p:nvGrpSpPr>
          <p:cNvPr id="9" name="Group 8"/>
          <p:cNvGrpSpPr/>
          <p:nvPr/>
        </p:nvGrpSpPr>
        <p:grpSpPr>
          <a:xfrm>
            <a:off x="746919" y="1782784"/>
            <a:ext cx="9809708" cy="677108"/>
            <a:chOff x="1508918" y="1888664"/>
            <a:chExt cx="7874923" cy="718603"/>
          </a:xfrm>
        </p:grpSpPr>
        <p:sp>
          <p:nvSpPr>
            <p:cNvPr id="10" name="Rectangle 9"/>
            <p:cNvSpPr/>
            <p:nvPr/>
          </p:nvSpPr>
          <p:spPr>
            <a:xfrm>
              <a:off x="1508918" y="1888664"/>
              <a:ext cx="7874923" cy="718603"/>
            </a:xfrm>
            <a:prstGeom prst="rect">
              <a:avLst/>
            </a:prstGeom>
          </p:spPr>
          <p:txBody>
            <a:bodyPr wrap="square">
              <a:spAutoFit/>
            </a:bodyPr>
            <a:lstStyle/>
            <a:p>
              <a:r>
                <a:rPr lang="en-US" sz="3800" b="1" dirty="0" smtClean="0">
                  <a:solidFill>
                    <a:srgbClr val="FF0066"/>
                  </a:solidFill>
                  <a:latin typeface="Times New Roman" pitchFamily="18" charset="0"/>
                  <a:cs typeface="Times New Roman" pitchFamily="18" charset="0"/>
                </a:rPr>
                <a:t>III. </a:t>
              </a:r>
              <a:r>
                <a:rPr lang="en-US" sz="3800" b="1" dirty="0" err="1" smtClean="0">
                  <a:solidFill>
                    <a:srgbClr val="FF0066"/>
                  </a:solidFill>
                  <a:latin typeface="Times New Roman" pitchFamily="18" charset="0"/>
                  <a:cs typeface="Times New Roman" pitchFamily="18" charset="0"/>
                </a:rPr>
                <a:t>Sinh</a:t>
              </a:r>
              <a:r>
                <a:rPr lang="en-US" sz="3800" b="1" dirty="0" smtClean="0">
                  <a:solidFill>
                    <a:srgbClr val="FF0066"/>
                  </a:solidFill>
                  <a:latin typeface="Times New Roman" pitchFamily="18" charset="0"/>
                  <a:cs typeface="Times New Roman" pitchFamily="18" charset="0"/>
                </a:rPr>
                <a:t> </a:t>
              </a:r>
              <a:r>
                <a:rPr lang="en-US" sz="3800" b="1" dirty="0" err="1" smtClean="0">
                  <a:solidFill>
                    <a:srgbClr val="FF0066"/>
                  </a:solidFill>
                  <a:latin typeface="Times New Roman" pitchFamily="18" charset="0"/>
                  <a:cs typeface="Times New Roman" pitchFamily="18" charset="0"/>
                </a:rPr>
                <a:t>hoạt</a:t>
              </a:r>
              <a:r>
                <a:rPr lang="en-US" sz="3800" b="1" dirty="0" smtClean="0">
                  <a:solidFill>
                    <a:srgbClr val="FF0066"/>
                  </a:solidFill>
                  <a:latin typeface="Times New Roman" pitchFamily="18" charset="0"/>
                  <a:cs typeface="Times New Roman" pitchFamily="18" charset="0"/>
                </a:rPr>
                <a:t> </a:t>
              </a:r>
              <a:r>
                <a:rPr lang="en-US" sz="3800" b="1" dirty="0" err="1" smtClean="0">
                  <a:solidFill>
                    <a:srgbClr val="FF0066"/>
                  </a:solidFill>
                  <a:latin typeface="Times New Roman" pitchFamily="18" charset="0"/>
                  <a:cs typeface="Times New Roman" pitchFamily="18" charset="0"/>
                </a:rPr>
                <a:t>chủ</a:t>
              </a:r>
              <a:r>
                <a:rPr lang="en-US" sz="3800" b="1" dirty="0" smtClean="0">
                  <a:solidFill>
                    <a:srgbClr val="FF0066"/>
                  </a:solidFill>
                  <a:latin typeface="Times New Roman" pitchFamily="18" charset="0"/>
                  <a:cs typeface="Times New Roman" pitchFamily="18" charset="0"/>
                </a:rPr>
                <a:t> </a:t>
              </a:r>
              <a:r>
                <a:rPr lang="en-US" sz="3800" b="1" dirty="0" err="1" smtClean="0">
                  <a:solidFill>
                    <a:srgbClr val="FF0066"/>
                  </a:solidFill>
                  <a:latin typeface="Times New Roman" pitchFamily="18" charset="0"/>
                  <a:cs typeface="Times New Roman" pitchFamily="18" charset="0"/>
                </a:rPr>
                <a:t>đề</a:t>
              </a:r>
              <a:r>
                <a:rPr lang="en-US" sz="3800" b="1" dirty="0" smtClean="0">
                  <a:solidFill>
                    <a:srgbClr val="FF0066"/>
                  </a:solidFill>
                  <a:latin typeface="Times New Roman" pitchFamily="18" charset="0"/>
                  <a:cs typeface="Times New Roman" pitchFamily="18" charset="0"/>
                </a:rPr>
                <a:t> “</a:t>
              </a:r>
              <a:r>
                <a:rPr lang="en-US" sz="3800" b="1" dirty="0" err="1" smtClean="0">
                  <a:solidFill>
                    <a:srgbClr val="FF0066"/>
                  </a:solidFill>
                  <a:latin typeface="Times New Roman" pitchFamily="18" charset="0"/>
                  <a:cs typeface="Times New Roman" pitchFamily="18" charset="0"/>
                </a:rPr>
                <a:t>Tình</a:t>
              </a:r>
              <a:r>
                <a:rPr lang="en-US" sz="3800" b="1" dirty="0" smtClean="0">
                  <a:solidFill>
                    <a:srgbClr val="FF0066"/>
                  </a:solidFill>
                  <a:latin typeface="Times New Roman" pitchFamily="18" charset="0"/>
                  <a:cs typeface="Times New Roman" pitchFamily="18" charset="0"/>
                </a:rPr>
                <a:t> </a:t>
              </a:r>
              <a:r>
                <a:rPr lang="en-US" sz="3800" b="1" dirty="0" err="1" smtClean="0">
                  <a:solidFill>
                    <a:srgbClr val="FF0066"/>
                  </a:solidFill>
                  <a:latin typeface="Times New Roman" pitchFamily="18" charset="0"/>
                  <a:cs typeface="Times New Roman" pitchFamily="18" charset="0"/>
                </a:rPr>
                <a:t>cảm</a:t>
              </a:r>
              <a:r>
                <a:rPr lang="en-US" sz="3800" b="1" dirty="0" smtClean="0">
                  <a:solidFill>
                    <a:srgbClr val="FF0066"/>
                  </a:solidFill>
                  <a:latin typeface="Times New Roman" pitchFamily="18" charset="0"/>
                  <a:cs typeface="Times New Roman" pitchFamily="18" charset="0"/>
                </a:rPr>
                <a:t> </a:t>
              </a:r>
              <a:r>
                <a:rPr lang="en-US" sz="3800" b="1" dirty="0" err="1" smtClean="0">
                  <a:solidFill>
                    <a:srgbClr val="FF0066"/>
                  </a:solidFill>
                  <a:latin typeface="Times New Roman" pitchFamily="18" charset="0"/>
                  <a:cs typeface="Times New Roman" pitchFamily="18" charset="0"/>
                </a:rPr>
                <a:t>gia</a:t>
              </a:r>
              <a:r>
                <a:rPr lang="en-US" sz="3800" b="1" dirty="0" smtClean="0">
                  <a:solidFill>
                    <a:srgbClr val="FF0066"/>
                  </a:solidFill>
                  <a:latin typeface="Times New Roman" pitchFamily="18" charset="0"/>
                  <a:cs typeface="Times New Roman" pitchFamily="18" charset="0"/>
                </a:rPr>
                <a:t> </a:t>
              </a:r>
              <a:r>
                <a:rPr lang="en-US" sz="3800" b="1" dirty="0" err="1" smtClean="0">
                  <a:solidFill>
                    <a:srgbClr val="FF0066"/>
                  </a:solidFill>
                  <a:latin typeface="Times New Roman" pitchFamily="18" charset="0"/>
                  <a:cs typeface="Times New Roman" pitchFamily="18" charset="0"/>
                </a:rPr>
                <a:t>đình</a:t>
              </a:r>
              <a:r>
                <a:rPr lang="en-US" sz="3800" b="1" dirty="0" smtClean="0">
                  <a:solidFill>
                    <a:srgbClr val="FF0066"/>
                  </a:solidFill>
                  <a:latin typeface="Times New Roman" pitchFamily="18" charset="0"/>
                  <a:cs typeface="Times New Roman" pitchFamily="18" charset="0"/>
                </a:rPr>
                <a:t>”.</a:t>
              </a:r>
              <a:endParaRPr lang="en-US" sz="3800" b="1" dirty="0">
                <a:solidFill>
                  <a:srgbClr val="FF0066"/>
                </a:solidFill>
                <a:latin typeface="Times New Roman" pitchFamily="18" charset="0"/>
                <a:cs typeface="Times New Roman" pitchFamily="18" charset="0"/>
              </a:endParaRPr>
            </a:p>
          </p:txBody>
        </p:sp>
        <p:cxnSp>
          <p:nvCxnSpPr>
            <p:cNvPr id="11" name="Straight Connector 10"/>
            <p:cNvCxnSpPr/>
            <p:nvPr/>
          </p:nvCxnSpPr>
          <p:spPr>
            <a:xfrm>
              <a:off x="1673234" y="2519755"/>
              <a:ext cx="6963847"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
        <p:nvSpPr>
          <p:cNvPr id="16" name="TextBox 15"/>
          <p:cNvSpPr txBox="1"/>
          <p:nvPr/>
        </p:nvSpPr>
        <p:spPr>
          <a:xfrm>
            <a:off x="746918" y="2500909"/>
            <a:ext cx="15011400" cy="646331"/>
          </a:xfrm>
          <a:prstGeom prst="rect">
            <a:avLst/>
          </a:prstGeom>
          <a:noFill/>
        </p:spPr>
        <p:txBody>
          <a:bodyPr wrap="square" rtlCol="0">
            <a:spAutoFit/>
          </a:bodyPr>
          <a:lstStyle/>
          <a:p>
            <a:r>
              <a:rPr lang="en-US" sz="3200" b="1" dirty="0" smtClean="0">
                <a:solidFill>
                  <a:srgbClr val="FF0066"/>
                </a:solidFill>
                <a:latin typeface="Times New Roman" pitchFamily="18" charset="0"/>
                <a:cs typeface="Times New Roman" pitchFamily="18" charset="0"/>
              </a:rPr>
              <a:t>1) </a:t>
            </a:r>
            <a:r>
              <a:rPr lang="en-US" sz="3600" b="1" dirty="0" err="1">
                <a:solidFill>
                  <a:srgbClr val="FF0066"/>
                </a:solidFill>
                <a:latin typeface="Times New Roman" panose="02020603050405020304" pitchFamily="18" charset="0"/>
                <a:cs typeface="Times New Roman" panose="02020603050405020304" pitchFamily="18" charset="0"/>
              </a:rPr>
              <a:t>Sáng</a:t>
            </a:r>
            <a:r>
              <a:rPr lang="en-US" sz="3600" b="1" dirty="0">
                <a:solidFill>
                  <a:srgbClr val="FF0066"/>
                </a:solidFill>
                <a:latin typeface="Times New Roman" panose="02020603050405020304" pitchFamily="18" charset="0"/>
                <a:cs typeface="Times New Roman" panose="02020603050405020304" pitchFamily="18" charset="0"/>
              </a:rPr>
              <a:t> </a:t>
            </a:r>
            <a:r>
              <a:rPr lang="en-US" sz="3600" b="1" dirty="0" err="1">
                <a:solidFill>
                  <a:srgbClr val="FF0066"/>
                </a:solidFill>
                <a:latin typeface="Times New Roman" panose="02020603050405020304" pitchFamily="18" charset="0"/>
                <a:cs typeface="Times New Roman" panose="02020603050405020304" pitchFamily="18" charset="0"/>
              </a:rPr>
              <a:t>tác</a:t>
            </a:r>
            <a:r>
              <a:rPr lang="en-US" sz="3600" b="1" dirty="0">
                <a:solidFill>
                  <a:srgbClr val="FF0066"/>
                </a:solidFill>
                <a:latin typeface="Times New Roman" panose="02020603050405020304" pitchFamily="18" charset="0"/>
                <a:cs typeface="Times New Roman" panose="02020603050405020304" pitchFamily="18" charset="0"/>
              </a:rPr>
              <a:t> </a:t>
            </a:r>
            <a:r>
              <a:rPr lang="en-US" sz="3600" b="1" dirty="0" err="1">
                <a:solidFill>
                  <a:srgbClr val="FF0066"/>
                </a:solidFill>
                <a:latin typeface="Times New Roman" panose="02020603050405020304" pitchFamily="18" charset="0"/>
                <a:cs typeface="Times New Roman" panose="02020603050405020304" pitchFamily="18" charset="0"/>
              </a:rPr>
              <a:t>truyện</a:t>
            </a:r>
            <a:r>
              <a:rPr lang="en-US" sz="3600" b="1" dirty="0">
                <a:solidFill>
                  <a:srgbClr val="FF0066"/>
                </a:solidFill>
                <a:latin typeface="Times New Roman" panose="02020603050405020304" pitchFamily="18" charset="0"/>
                <a:cs typeface="Times New Roman" panose="02020603050405020304" pitchFamily="18" charset="0"/>
              </a:rPr>
              <a:t> </a:t>
            </a:r>
            <a:r>
              <a:rPr lang="en-US" sz="3600" b="1" dirty="0" err="1">
                <a:solidFill>
                  <a:srgbClr val="FF0066"/>
                </a:solidFill>
                <a:latin typeface="Times New Roman" panose="02020603050405020304" pitchFamily="18" charset="0"/>
                <a:cs typeface="Times New Roman" panose="02020603050405020304" pitchFamily="18" charset="0"/>
              </a:rPr>
              <a:t>tranh</a:t>
            </a:r>
            <a:r>
              <a:rPr lang="en-US" sz="3600" b="1" dirty="0">
                <a:solidFill>
                  <a:srgbClr val="FF0066"/>
                </a:solidFill>
                <a:latin typeface="Times New Roman" panose="02020603050405020304" pitchFamily="18" charset="0"/>
                <a:cs typeface="Times New Roman" panose="02020603050405020304" pitchFamily="18" charset="0"/>
              </a:rPr>
              <a:t> </a:t>
            </a:r>
            <a:r>
              <a:rPr lang="en-US" sz="3600" b="1" dirty="0" err="1">
                <a:solidFill>
                  <a:srgbClr val="FF0066"/>
                </a:solidFill>
                <a:latin typeface="Times New Roman" panose="02020603050405020304" pitchFamily="18" charset="0"/>
                <a:cs typeface="Times New Roman" panose="02020603050405020304" pitchFamily="18" charset="0"/>
              </a:rPr>
              <a:t>về</a:t>
            </a:r>
            <a:r>
              <a:rPr lang="en-US" sz="3600" b="1" dirty="0">
                <a:solidFill>
                  <a:srgbClr val="FF0066"/>
                </a:solidFill>
                <a:latin typeface="Times New Roman" panose="02020603050405020304" pitchFamily="18" charset="0"/>
                <a:cs typeface="Times New Roman" panose="02020603050405020304" pitchFamily="18" charset="0"/>
              </a:rPr>
              <a:t> </a:t>
            </a:r>
            <a:r>
              <a:rPr lang="en-US" sz="3600" b="1" dirty="0" err="1">
                <a:solidFill>
                  <a:srgbClr val="FF0066"/>
                </a:solidFill>
                <a:latin typeface="Times New Roman" panose="02020603050405020304" pitchFamily="18" charset="0"/>
                <a:cs typeface="Times New Roman" panose="02020603050405020304" pitchFamily="18" charset="0"/>
              </a:rPr>
              <a:t>tình</a:t>
            </a:r>
            <a:r>
              <a:rPr lang="en-US" sz="3600" b="1" dirty="0">
                <a:solidFill>
                  <a:srgbClr val="FF0066"/>
                </a:solidFill>
                <a:latin typeface="Times New Roman" panose="02020603050405020304" pitchFamily="18" charset="0"/>
                <a:cs typeface="Times New Roman" panose="02020603050405020304" pitchFamily="18" charset="0"/>
              </a:rPr>
              <a:t> </a:t>
            </a:r>
            <a:r>
              <a:rPr lang="en-US" sz="3600" b="1" dirty="0" err="1">
                <a:solidFill>
                  <a:srgbClr val="FF0066"/>
                </a:solidFill>
                <a:latin typeface="Times New Roman" panose="02020603050405020304" pitchFamily="18" charset="0"/>
                <a:cs typeface="Times New Roman" panose="02020603050405020304" pitchFamily="18" charset="0"/>
              </a:rPr>
              <a:t>cảm</a:t>
            </a:r>
            <a:r>
              <a:rPr lang="en-US" sz="3600" b="1" dirty="0">
                <a:solidFill>
                  <a:srgbClr val="FF0066"/>
                </a:solidFill>
                <a:latin typeface="Times New Roman" panose="02020603050405020304" pitchFamily="18" charset="0"/>
                <a:cs typeface="Times New Roman" panose="02020603050405020304" pitchFamily="18" charset="0"/>
              </a:rPr>
              <a:t> </a:t>
            </a:r>
            <a:r>
              <a:rPr lang="en-US" sz="3600" b="1" dirty="0" err="1">
                <a:solidFill>
                  <a:srgbClr val="FF0066"/>
                </a:solidFill>
                <a:latin typeface="Times New Roman" panose="02020603050405020304" pitchFamily="18" charset="0"/>
                <a:cs typeface="Times New Roman" panose="02020603050405020304" pitchFamily="18" charset="0"/>
              </a:rPr>
              <a:t>gia</a:t>
            </a:r>
            <a:r>
              <a:rPr lang="en-US" sz="3600" b="1" dirty="0">
                <a:solidFill>
                  <a:srgbClr val="FF0066"/>
                </a:solidFill>
                <a:latin typeface="Times New Roman" panose="02020603050405020304" pitchFamily="18" charset="0"/>
                <a:cs typeface="Times New Roman" panose="02020603050405020304" pitchFamily="18" charset="0"/>
              </a:rPr>
              <a:t> </a:t>
            </a:r>
            <a:r>
              <a:rPr lang="en-US" sz="3600" b="1" dirty="0" err="1">
                <a:solidFill>
                  <a:srgbClr val="FF0066"/>
                </a:solidFill>
                <a:latin typeface="Times New Roman" panose="02020603050405020304" pitchFamily="18" charset="0"/>
                <a:cs typeface="Times New Roman" panose="02020603050405020304" pitchFamily="18" charset="0"/>
              </a:rPr>
              <a:t>đình</a:t>
            </a:r>
            <a:r>
              <a:rPr lang="en-US" sz="3600" b="1" dirty="0">
                <a:solidFill>
                  <a:srgbClr val="FF0066"/>
                </a:solidFill>
                <a:latin typeface="Times New Roman" panose="02020603050405020304" pitchFamily="18" charset="0"/>
                <a:cs typeface="Times New Roman" panose="02020603050405020304" pitchFamily="18" charset="0"/>
              </a:rPr>
              <a:t> </a:t>
            </a:r>
            <a:r>
              <a:rPr lang="en-US" sz="3600" b="1" dirty="0" err="1" smtClean="0">
                <a:solidFill>
                  <a:srgbClr val="FF0066"/>
                </a:solidFill>
                <a:latin typeface="Times New Roman" panose="02020603050405020304" pitchFamily="18" charset="0"/>
                <a:cs typeface="Times New Roman" panose="02020603050405020304" pitchFamily="18" charset="0"/>
              </a:rPr>
              <a:t>theo</a:t>
            </a:r>
            <a:r>
              <a:rPr lang="en-US" sz="3600" b="1" dirty="0" smtClean="0">
                <a:solidFill>
                  <a:srgbClr val="FF0066"/>
                </a:solidFill>
                <a:latin typeface="Times New Roman" panose="02020603050405020304" pitchFamily="18" charset="0"/>
                <a:cs typeface="Times New Roman" panose="02020603050405020304" pitchFamily="18" charset="0"/>
              </a:rPr>
              <a:t> </a:t>
            </a:r>
            <a:r>
              <a:rPr lang="en-US" sz="3600" b="1" dirty="0" err="1" smtClean="0">
                <a:solidFill>
                  <a:srgbClr val="FF0066"/>
                </a:solidFill>
                <a:latin typeface="Times New Roman" panose="02020603050405020304" pitchFamily="18" charset="0"/>
                <a:cs typeface="Times New Roman" panose="02020603050405020304" pitchFamily="18" charset="0"/>
              </a:rPr>
              <a:t>nhóm</a:t>
            </a:r>
            <a:endParaRPr lang="en-US" sz="3600" b="1" dirty="0">
              <a:solidFill>
                <a:srgbClr val="FF0066"/>
              </a:solidFill>
              <a:latin typeface="Times New Roman" pitchFamily="18" charset="0"/>
              <a:cs typeface="Times New Roman" pitchFamily="18" charset="0"/>
            </a:endParaRPr>
          </a:p>
        </p:txBody>
      </p:sp>
      <p:sp>
        <p:nvSpPr>
          <p:cNvPr id="17" name="TextBox 16"/>
          <p:cNvSpPr txBox="1"/>
          <p:nvPr/>
        </p:nvSpPr>
        <p:spPr>
          <a:xfrm>
            <a:off x="746918" y="3294975"/>
            <a:ext cx="7717813" cy="5078313"/>
          </a:xfrm>
          <a:prstGeom prst="rect">
            <a:avLst/>
          </a:prstGeom>
          <a:noFill/>
        </p:spPr>
        <p:txBody>
          <a:bodyPr wrap="square" rtlCol="0">
            <a:spAutoFit/>
          </a:bodyPr>
          <a:lstStyle/>
          <a:p>
            <a:pPr algn="just"/>
            <a:r>
              <a:rPr lang="en-US" sz="3600" b="1" dirty="0" smtClean="0">
                <a:solidFill>
                  <a:srgbClr val="0000CC"/>
                </a:solidFill>
                <a:latin typeface="Times New Roman" pitchFamily="18" charset="0"/>
                <a:cs typeface="Times New Roman" pitchFamily="18" charset="0"/>
              </a:rPr>
              <a:t>- </a:t>
            </a:r>
            <a:r>
              <a:rPr lang="en-US" sz="3600" b="1" dirty="0" err="1" smtClean="0">
                <a:solidFill>
                  <a:srgbClr val="0000CC"/>
                </a:solidFill>
                <a:latin typeface="Times New Roman" pitchFamily="18" charset="0"/>
                <a:cs typeface="Times New Roman" pitchFamily="18" charset="0"/>
              </a:rPr>
              <a:t>Hãy</a:t>
            </a:r>
            <a:r>
              <a:rPr lang="en-US" sz="3600" b="1" dirty="0" smtClean="0">
                <a:solidFill>
                  <a:srgbClr val="0000CC"/>
                </a:solidFill>
                <a:latin typeface="Times New Roman" pitchFamily="18" charset="0"/>
                <a:cs typeface="Times New Roman" pitchFamily="18" charset="0"/>
              </a:rPr>
              <a:t> </a:t>
            </a:r>
            <a:r>
              <a:rPr lang="en-US" sz="3600" b="1" dirty="0" err="1" smtClean="0">
                <a:solidFill>
                  <a:srgbClr val="0000CC"/>
                </a:solidFill>
                <a:latin typeface="Times New Roman" pitchFamily="18" charset="0"/>
                <a:cs typeface="Times New Roman" pitchFamily="18" charset="0"/>
              </a:rPr>
              <a:t>cùng</a:t>
            </a:r>
            <a:r>
              <a:rPr lang="en-US" sz="3600" b="1" dirty="0" smtClean="0">
                <a:solidFill>
                  <a:srgbClr val="0000CC"/>
                </a:solidFill>
                <a:latin typeface="Times New Roman" pitchFamily="18" charset="0"/>
                <a:cs typeface="Times New Roman" pitchFamily="18" charset="0"/>
              </a:rPr>
              <a:t> </a:t>
            </a:r>
            <a:r>
              <a:rPr lang="en-US" sz="3600" b="1" dirty="0" err="1" smtClean="0">
                <a:solidFill>
                  <a:srgbClr val="0000CC"/>
                </a:solidFill>
                <a:latin typeface="Times New Roman" pitchFamily="18" charset="0"/>
                <a:cs typeface="Times New Roman" pitchFamily="18" charset="0"/>
              </a:rPr>
              <a:t>nhau</a:t>
            </a:r>
            <a:r>
              <a:rPr lang="en-US" sz="3600" b="1" dirty="0" smtClean="0">
                <a:solidFill>
                  <a:srgbClr val="0000CC"/>
                </a:solidFill>
                <a:latin typeface="Times New Roman" pitchFamily="18" charset="0"/>
                <a:cs typeface="Times New Roman" pitchFamily="18" charset="0"/>
              </a:rPr>
              <a:t> </a:t>
            </a:r>
            <a:r>
              <a:rPr lang="en-US" sz="3600" b="1" dirty="0" err="1" smtClean="0">
                <a:solidFill>
                  <a:srgbClr val="0000CC"/>
                </a:solidFill>
                <a:latin typeface="Times New Roman" pitchFamily="18" charset="0"/>
                <a:cs typeface="Times New Roman" pitchFamily="18" charset="0"/>
              </a:rPr>
              <a:t>sinh</a:t>
            </a:r>
            <a:r>
              <a:rPr lang="en-US" sz="3600" b="1" dirty="0" smtClean="0">
                <a:solidFill>
                  <a:srgbClr val="0000CC"/>
                </a:solidFill>
                <a:latin typeface="Times New Roman" pitchFamily="18" charset="0"/>
                <a:cs typeface="Times New Roman" pitchFamily="18" charset="0"/>
              </a:rPr>
              <a:t> </a:t>
            </a:r>
            <a:r>
              <a:rPr lang="en-US" sz="3600" b="1" dirty="0" err="1" smtClean="0">
                <a:solidFill>
                  <a:srgbClr val="0000CC"/>
                </a:solidFill>
                <a:latin typeface="Times New Roman" pitchFamily="18" charset="0"/>
                <a:cs typeface="Times New Roman" pitchFamily="18" charset="0"/>
              </a:rPr>
              <a:t>hoạt</a:t>
            </a:r>
            <a:r>
              <a:rPr lang="en-US" sz="3600" b="1" dirty="0" smtClean="0">
                <a:solidFill>
                  <a:srgbClr val="0000CC"/>
                </a:solidFill>
                <a:latin typeface="Times New Roman" pitchFamily="18" charset="0"/>
                <a:cs typeface="Times New Roman" pitchFamily="18" charset="0"/>
              </a:rPr>
              <a:t> </a:t>
            </a:r>
            <a:r>
              <a:rPr lang="en-US" sz="3600" b="1" dirty="0" err="1" smtClean="0">
                <a:solidFill>
                  <a:srgbClr val="0000CC"/>
                </a:solidFill>
                <a:latin typeface="Times New Roman" pitchFamily="18" charset="0"/>
                <a:cs typeface="Times New Roman" pitchFamily="18" charset="0"/>
              </a:rPr>
              <a:t>nhóm</a:t>
            </a:r>
            <a:r>
              <a:rPr lang="en-US" sz="3600" b="1" dirty="0" smtClean="0">
                <a:solidFill>
                  <a:srgbClr val="0000CC"/>
                </a:solidFill>
                <a:latin typeface="Times New Roman" pitchFamily="18" charset="0"/>
                <a:cs typeface="Times New Roman" pitchFamily="18" charset="0"/>
              </a:rPr>
              <a:t> 4 </a:t>
            </a:r>
            <a:r>
              <a:rPr lang="en-US" sz="3600" b="1" dirty="0" err="1" smtClean="0">
                <a:solidFill>
                  <a:srgbClr val="0000CC"/>
                </a:solidFill>
                <a:latin typeface="Times New Roman" pitchFamily="18" charset="0"/>
                <a:cs typeface="Times New Roman" pitchFamily="18" charset="0"/>
              </a:rPr>
              <a:t>để</a:t>
            </a:r>
            <a:r>
              <a:rPr lang="en-US" sz="3600" b="1" dirty="0">
                <a:solidFill>
                  <a:srgbClr val="0000CC"/>
                </a:solidFill>
                <a:latin typeface="Times New Roman" pitchFamily="18" charset="0"/>
                <a:cs typeface="Times New Roman" pitchFamily="18" charset="0"/>
              </a:rPr>
              <a:t> </a:t>
            </a:r>
            <a:r>
              <a:rPr lang="vi-VN" sz="3600" b="1" dirty="0" smtClean="0">
                <a:solidFill>
                  <a:srgbClr val="0000CC"/>
                </a:solidFill>
                <a:latin typeface="Times New Roman" panose="02020603050405020304" pitchFamily="18" charset="0"/>
                <a:cs typeface="Times New Roman" panose="02020603050405020304" pitchFamily="18" charset="0"/>
              </a:rPr>
              <a:t>Cùng </a:t>
            </a:r>
            <a:r>
              <a:rPr lang="vi-VN" sz="3600" b="1" dirty="0">
                <a:solidFill>
                  <a:srgbClr val="0000CC"/>
                </a:solidFill>
                <a:latin typeface="Times New Roman" panose="02020603050405020304" pitchFamily="18" charset="0"/>
                <a:cs typeface="Times New Roman" panose="02020603050405020304" pitchFamily="18" charset="0"/>
              </a:rPr>
              <a:t>sáng tác câu chuyện về tình cảm gia đình.</a:t>
            </a:r>
          </a:p>
          <a:p>
            <a:pPr algn="just"/>
            <a:r>
              <a:rPr lang="vi-VN" sz="3600" b="1" dirty="0">
                <a:solidFill>
                  <a:srgbClr val="0000CC"/>
                </a:solidFill>
                <a:latin typeface="Times New Roman" panose="02020603050405020304" pitchFamily="18" charset="0"/>
                <a:cs typeface="Times New Roman" panose="02020603050405020304" pitchFamily="18" charset="0"/>
              </a:rPr>
              <a:t>- Mỗi bạn chọn một nhân vật hoặc một sự việc trong câu chuyện để minh họa.</a:t>
            </a:r>
          </a:p>
          <a:p>
            <a:pPr algn="just"/>
            <a:r>
              <a:rPr lang="vi-VN" sz="3600" b="1" dirty="0">
                <a:solidFill>
                  <a:srgbClr val="0000CC"/>
                </a:solidFill>
                <a:latin typeface="Times New Roman" panose="02020603050405020304" pitchFamily="18" charset="0"/>
                <a:cs typeface="Times New Roman" panose="02020603050405020304" pitchFamily="18" charset="0"/>
              </a:rPr>
              <a:t>- Ghép lại thành một truyện tranh hoàn chỉnh.</a:t>
            </a:r>
          </a:p>
          <a:p>
            <a:pPr algn="just"/>
            <a:r>
              <a:rPr lang="vi-VN" sz="3600" b="1" dirty="0">
                <a:solidFill>
                  <a:srgbClr val="0000CC"/>
                </a:solidFill>
                <a:latin typeface="Times New Roman" panose="02020603050405020304" pitchFamily="18" charset="0"/>
                <a:cs typeface="Times New Roman" panose="02020603050405020304" pitchFamily="18" charset="0"/>
              </a:rPr>
              <a:t>- Trình bày câu chuyện trước </a:t>
            </a:r>
            <a:r>
              <a:rPr lang="vi-VN" sz="3600" b="1" dirty="0" smtClean="0">
                <a:solidFill>
                  <a:srgbClr val="0000CC"/>
                </a:solidFill>
                <a:latin typeface="Times New Roman" panose="02020603050405020304" pitchFamily="18" charset="0"/>
                <a:cs typeface="Times New Roman" panose="02020603050405020304" pitchFamily="18" charset="0"/>
              </a:rPr>
              <a:t>lớp</a:t>
            </a:r>
            <a:endParaRPr lang="vi-VN" sz="3600" b="1" dirty="0">
              <a:solidFill>
                <a:srgbClr val="0000CC"/>
              </a:solidFill>
              <a:latin typeface="Times New Roman" panose="02020603050405020304" pitchFamily="18" charset="0"/>
              <a:cs typeface="Times New Roman" panose="02020603050405020304" pitchFamily="18" charset="0"/>
            </a:endParaRPr>
          </a:p>
        </p:txBody>
      </p:sp>
      <p:pic>
        <p:nvPicPr>
          <p:cNvPr id="2" name="Picture 2" descr="Hoạt động trải nghiệm lớp 3 Tuần 18 trang 52, 53, 54 | Kết nối tri thứ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47919" y="3205084"/>
            <a:ext cx="6781800" cy="54055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3440657"/>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fade">
                                      <p:cBhvr>
                                        <p:cTn id="10"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Group 25"/>
          <p:cNvGrpSpPr/>
          <p:nvPr/>
        </p:nvGrpSpPr>
        <p:grpSpPr>
          <a:xfrm>
            <a:off x="5211494" y="103853"/>
            <a:ext cx="5878532" cy="994830"/>
            <a:chOff x="5063633" y="164812"/>
            <a:chExt cx="5779343" cy="994830"/>
          </a:xfrm>
        </p:grpSpPr>
        <p:grpSp>
          <p:nvGrpSpPr>
            <p:cNvPr id="27" name="Group 26"/>
            <p:cNvGrpSpPr/>
            <p:nvPr/>
          </p:nvGrpSpPr>
          <p:grpSpPr>
            <a:xfrm>
              <a:off x="5063633" y="164812"/>
              <a:ext cx="5779343" cy="994830"/>
              <a:chOff x="5063633" y="164812"/>
              <a:chExt cx="5779343" cy="994830"/>
            </a:xfrm>
          </p:grpSpPr>
          <p:sp>
            <p:nvSpPr>
              <p:cNvPr id="29" name="TextBox 28"/>
              <p:cNvSpPr txBox="1"/>
              <p:nvPr/>
            </p:nvSpPr>
            <p:spPr>
              <a:xfrm>
                <a:off x="5063633" y="164812"/>
                <a:ext cx="5779343" cy="553998"/>
              </a:xfrm>
              <a:prstGeom prst="rect">
                <a:avLst/>
              </a:prstGeom>
              <a:noFill/>
            </p:spPr>
            <p:txBody>
              <a:bodyPr wrap="none" rtlCol="0">
                <a:spAutoFit/>
              </a:bodyPr>
              <a:lstStyle/>
              <a:p>
                <a:r>
                  <a:rPr lang="en-US" sz="3000" smtClean="0">
                    <a:solidFill>
                      <a:srgbClr val="0000CC"/>
                    </a:solidFill>
                    <a:latin typeface="Times New Roman" pitchFamily="18" charset="0"/>
                    <a:cs typeface="Times New Roman" pitchFamily="18" charset="0"/>
                  </a:rPr>
                  <a:t>Thứ……ngày…..tháng…..năm…….</a:t>
                </a:r>
                <a:endParaRPr lang="en-US" sz="3000">
                  <a:solidFill>
                    <a:srgbClr val="0000CC"/>
                  </a:solidFill>
                  <a:latin typeface="Times New Roman" pitchFamily="18" charset="0"/>
                  <a:cs typeface="Times New Roman" pitchFamily="18" charset="0"/>
                </a:endParaRPr>
              </a:p>
            </p:txBody>
          </p:sp>
          <p:sp>
            <p:nvSpPr>
              <p:cNvPr id="30" name="TextBox 29"/>
              <p:cNvSpPr txBox="1"/>
              <p:nvPr/>
            </p:nvSpPr>
            <p:spPr>
              <a:xfrm>
                <a:off x="5498868" y="636422"/>
                <a:ext cx="4921898" cy="523220"/>
              </a:xfrm>
              <a:prstGeom prst="rect">
                <a:avLst/>
              </a:prstGeom>
              <a:noFill/>
            </p:spPr>
            <p:txBody>
              <a:bodyPr wrap="none" rtlCol="0">
                <a:spAutoFit/>
              </a:bodyPr>
              <a:lstStyle/>
              <a:p>
                <a:r>
                  <a:rPr lang="en-US" sz="2800" b="1" smtClean="0">
                    <a:solidFill>
                      <a:srgbClr val="FF0066"/>
                    </a:solidFill>
                    <a:latin typeface="Times New Roman" pitchFamily="18" charset="0"/>
                    <a:cs typeface="Times New Roman" pitchFamily="18" charset="0"/>
                  </a:rPr>
                  <a:t>HOẠT ĐỘNG TRẢI NGHIỆM</a:t>
                </a:r>
                <a:endParaRPr lang="en-US" sz="2800" b="1">
                  <a:solidFill>
                    <a:srgbClr val="FF0066"/>
                  </a:solidFill>
                  <a:latin typeface="Times New Roman" pitchFamily="18" charset="0"/>
                  <a:cs typeface="Times New Roman" pitchFamily="18" charset="0"/>
                </a:endParaRPr>
              </a:p>
            </p:txBody>
          </p:sp>
        </p:grpSp>
        <p:cxnSp>
          <p:nvCxnSpPr>
            <p:cNvPr id="28" name="Straight Connector 27"/>
            <p:cNvCxnSpPr/>
            <p:nvPr/>
          </p:nvCxnSpPr>
          <p:spPr>
            <a:xfrm>
              <a:off x="5618731" y="1136154"/>
              <a:ext cx="4699845"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31" name="Text Box 14"/>
          <p:cNvSpPr txBox="1">
            <a:spLocks noChangeArrowheads="1"/>
          </p:cNvSpPr>
          <p:nvPr/>
        </p:nvSpPr>
        <p:spPr bwMode="auto">
          <a:xfrm>
            <a:off x="2880519" y="1097280"/>
            <a:ext cx="10515600"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dirty="0" smtClean="0">
                <a:solidFill>
                  <a:srgbClr val="0000CC"/>
                </a:solidFill>
                <a:effectLst>
                  <a:outerShdw blurRad="38100" dist="38100" dir="2700000" algn="tl">
                    <a:srgbClr val="000000">
                      <a:alpha val="43137"/>
                    </a:srgbClr>
                  </a:outerShdw>
                </a:effectLst>
                <a:latin typeface="Times New Roman" pitchFamily="18" charset="0"/>
              </a:rPr>
              <a:t>SINH HOẠT LỚP: TÌNH CẢM GIA ĐÌNH</a:t>
            </a:r>
          </a:p>
        </p:txBody>
      </p:sp>
      <p:grpSp>
        <p:nvGrpSpPr>
          <p:cNvPr id="9" name="Group 8"/>
          <p:cNvGrpSpPr/>
          <p:nvPr/>
        </p:nvGrpSpPr>
        <p:grpSpPr>
          <a:xfrm>
            <a:off x="746919" y="1782784"/>
            <a:ext cx="9809708" cy="677108"/>
            <a:chOff x="1508918" y="1888664"/>
            <a:chExt cx="7874923" cy="718603"/>
          </a:xfrm>
        </p:grpSpPr>
        <p:sp>
          <p:nvSpPr>
            <p:cNvPr id="10" name="Rectangle 9"/>
            <p:cNvSpPr/>
            <p:nvPr/>
          </p:nvSpPr>
          <p:spPr>
            <a:xfrm>
              <a:off x="1508918" y="1888664"/>
              <a:ext cx="7874923" cy="718603"/>
            </a:xfrm>
            <a:prstGeom prst="rect">
              <a:avLst/>
            </a:prstGeom>
          </p:spPr>
          <p:txBody>
            <a:bodyPr wrap="square">
              <a:spAutoFit/>
            </a:bodyPr>
            <a:lstStyle/>
            <a:p>
              <a:r>
                <a:rPr lang="en-US" sz="3800" b="1" dirty="0" smtClean="0">
                  <a:solidFill>
                    <a:srgbClr val="FF0066"/>
                  </a:solidFill>
                  <a:latin typeface="Times New Roman" pitchFamily="18" charset="0"/>
                  <a:cs typeface="Times New Roman" pitchFamily="18" charset="0"/>
                </a:rPr>
                <a:t>III. </a:t>
              </a:r>
              <a:r>
                <a:rPr lang="en-US" sz="3800" b="1" dirty="0" err="1" smtClean="0">
                  <a:solidFill>
                    <a:srgbClr val="FF0066"/>
                  </a:solidFill>
                  <a:latin typeface="Times New Roman" pitchFamily="18" charset="0"/>
                  <a:cs typeface="Times New Roman" pitchFamily="18" charset="0"/>
                </a:rPr>
                <a:t>Sinh</a:t>
              </a:r>
              <a:r>
                <a:rPr lang="en-US" sz="3800" b="1" dirty="0" smtClean="0">
                  <a:solidFill>
                    <a:srgbClr val="FF0066"/>
                  </a:solidFill>
                  <a:latin typeface="Times New Roman" pitchFamily="18" charset="0"/>
                  <a:cs typeface="Times New Roman" pitchFamily="18" charset="0"/>
                </a:rPr>
                <a:t> </a:t>
              </a:r>
              <a:r>
                <a:rPr lang="en-US" sz="3800" b="1" dirty="0" err="1" smtClean="0">
                  <a:solidFill>
                    <a:srgbClr val="FF0066"/>
                  </a:solidFill>
                  <a:latin typeface="Times New Roman" pitchFamily="18" charset="0"/>
                  <a:cs typeface="Times New Roman" pitchFamily="18" charset="0"/>
                </a:rPr>
                <a:t>hoạt</a:t>
              </a:r>
              <a:r>
                <a:rPr lang="en-US" sz="3800" b="1" dirty="0" smtClean="0">
                  <a:solidFill>
                    <a:srgbClr val="FF0066"/>
                  </a:solidFill>
                  <a:latin typeface="Times New Roman" pitchFamily="18" charset="0"/>
                  <a:cs typeface="Times New Roman" pitchFamily="18" charset="0"/>
                </a:rPr>
                <a:t> </a:t>
              </a:r>
              <a:r>
                <a:rPr lang="en-US" sz="3800" b="1" dirty="0" err="1" smtClean="0">
                  <a:solidFill>
                    <a:srgbClr val="FF0066"/>
                  </a:solidFill>
                  <a:latin typeface="Times New Roman" pitchFamily="18" charset="0"/>
                  <a:cs typeface="Times New Roman" pitchFamily="18" charset="0"/>
                </a:rPr>
                <a:t>chủ</a:t>
              </a:r>
              <a:r>
                <a:rPr lang="en-US" sz="3800" b="1" dirty="0" smtClean="0">
                  <a:solidFill>
                    <a:srgbClr val="FF0066"/>
                  </a:solidFill>
                  <a:latin typeface="Times New Roman" pitchFamily="18" charset="0"/>
                  <a:cs typeface="Times New Roman" pitchFamily="18" charset="0"/>
                </a:rPr>
                <a:t> </a:t>
              </a:r>
              <a:r>
                <a:rPr lang="en-US" sz="3800" b="1" dirty="0" err="1" smtClean="0">
                  <a:solidFill>
                    <a:srgbClr val="FF0066"/>
                  </a:solidFill>
                  <a:latin typeface="Times New Roman" pitchFamily="18" charset="0"/>
                  <a:cs typeface="Times New Roman" pitchFamily="18" charset="0"/>
                </a:rPr>
                <a:t>đề</a:t>
              </a:r>
              <a:r>
                <a:rPr lang="en-US" sz="3800" b="1" dirty="0" smtClean="0">
                  <a:solidFill>
                    <a:srgbClr val="FF0066"/>
                  </a:solidFill>
                  <a:latin typeface="Times New Roman" pitchFamily="18" charset="0"/>
                  <a:cs typeface="Times New Roman" pitchFamily="18" charset="0"/>
                </a:rPr>
                <a:t> “</a:t>
              </a:r>
              <a:r>
                <a:rPr lang="en-US" sz="3800" b="1" dirty="0" err="1" smtClean="0">
                  <a:solidFill>
                    <a:srgbClr val="FF0066"/>
                  </a:solidFill>
                  <a:latin typeface="Times New Roman" pitchFamily="18" charset="0"/>
                  <a:cs typeface="Times New Roman" pitchFamily="18" charset="0"/>
                </a:rPr>
                <a:t>Tình</a:t>
              </a:r>
              <a:r>
                <a:rPr lang="en-US" sz="3800" b="1" dirty="0" smtClean="0">
                  <a:solidFill>
                    <a:srgbClr val="FF0066"/>
                  </a:solidFill>
                  <a:latin typeface="Times New Roman" pitchFamily="18" charset="0"/>
                  <a:cs typeface="Times New Roman" pitchFamily="18" charset="0"/>
                </a:rPr>
                <a:t> </a:t>
              </a:r>
              <a:r>
                <a:rPr lang="en-US" sz="3800" b="1" dirty="0" err="1" smtClean="0">
                  <a:solidFill>
                    <a:srgbClr val="FF0066"/>
                  </a:solidFill>
                  <a:latin typeface="Times New Roman" pitchFamily="18" charset="0"/>
                  <a:cs typeface="Times New Roman" pitchFamily="18" charset="0"/>
                </a:rPr>
                <a:t>cảm</a:t>
              </a:r>
              <a:r>
                <a:rPr lang="en-US" sz="3800" b="1" dirty="0" smtClean="0">
                  <a:solidFill>
                    <a:srgbClr val="FF0066"/>
                  </a:solidFill>
                  <a:latin typeface="Times New Roman" pitchFamily="18" charset="0"/>
                  <a:cs typeface="Times New Roman" pitchFamily="18" charset="0"/>
                </a:rPr>
                <a:t> </a:t>
              </a:r>
              <a:r>
                <a:rPr lang="en-US" sz="3800" b="1" dirty="0" err="1" smtClean="0">
                  <a:solidFill>
                    <a:srgbClr val="FF0066"/>
                  </a:solidFill>
                  <a:latin typeface="Times New Roman" pitchFamily="18" charset="0"/>
                  <a:cs typeface="Times New Roman" pitchFamily="18" charset="0"/>
                </a:rPr>
                <a:t>gia</a:t>
              </a:r>
              <a:r>
                <a:rPr lang="en-US" sz="3800" b="1" dirty="0" smtClean="0">
                  <a:solidFill>
                    <a:srgbClr val="FF0066"/>
                  </a:solidFill>
                  <a:latin typeface="Times New Roman" pitchFamily="18" charset="0"/>
                  <a:cs typeface="Times New Roman" pitchFamily="18" charset="0"/>
                </a:rPr>
                <a:t> </a:t>
              </a:r>
              <a:r>
                <a:rPr lang="en-US" sz="3800" b="1" dirty="0" err="1" smtClean="0">
                  <a:solidFill>
                    <a:srgbClr val="FF0066"/>
                  </a:solidFill>
                  <a:latin typeface="Times New Roman" pitchFamily="18" charset="0"/>
                  <a:cs typeface="Times New Roman" pitchFamily="18" charset="0"/>
                </a:rPr>
                <a:t>đình</a:t>
              </a:r>
              <a:r>
                <a:rPr lang="en-US" sz="3800" b="1" dirty="0" smtClean="0">
                  <a:solidFill>
                    <a:srgbClr val="FF0066"/>
                  </a:solidFill>
                  <a:latin typeface="Times New Roman" pitchFamily="18" charset="0"/>
                  <a:cs typeface="Times New Roman" pitchFamily="18" charset="0"/>
                </a:rPr>
                <a:t>”.</a:t>
              </a:r>
              <a:endParaRPr lang="en-US" sz="3800" b="1" dirty="0">
                <a:solidFill>
                  <a:srgbClr val="FF0066"/>
                </a:solidFill>
                <a:latin typeface="Times New Roman" pitchFamily="18" charset="0"/>
                <a:cs typeface="Times New Roman" pitchFamily="18" charset="0"/>
              </a:endParaRPr>
            </a:p>
          </p:txBody>
        </p:sp>
        <p:cxnSp>
          <p:nvCxnSpPr>
            <p:cNvPr id="11" name="Straight Connector 10"/>
            <p:cNvCxnSpPr/>
            <p:nvPr/>
          </p:nvCxnSpPr>
          <p:spPr>
            <a:xfrm>
              <a:off x="1673234" y="2519755"/>
              <a:ext cx="6963847"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
        <p:nvSpPr>
          <p:cNvPr id="16" name="TextBox 15"/>
          <p:cNvSpPr txBox="1"/>
          <p:nvPr/>
        </p:nvSpPr>
        <p:spPr>
          <a:xfrm>
            <a:off x="746918" y="2500909"/>
            <a:ext cx="15011400" cy="646331"/>
          </a:xfrm>
          <a:prstGeom prst="rect">
            <a:avLst/>
          </a:prstGeom>
          <a:noFill/>
        </p:spPr>
        <p:txBody>
          <a:bodyPr wrap="square" rtlCol="0">
            <a:spAutoFit/>
          </a:bodyPr>
          <a:lstStyle/>
          <a:p>
            <a:r>
              <a:rPr lang="en-US" sz="3200" b="1" dirty="0" smtClean="0">
                <a:solidFill>
                  <a:srgbClr val="FF0066"/>
                </a:solidFill>
                <a:latin typeface="Times New Roman" pitchFamily="18" charset="0"/>
                <a:cs typeface="Times New Roman" pitchFamily="18" charset="0"/>
              </a:rPr>
              <a:t>1) </a:t>
            </a:r>
            <a:r>
              <a:rPr lang="en-US" sz="3600" b="1" dirty="0" err="1">
                <a:solidFill>
                  <a:srgbClr val="FF0066"/>
                </a:solidFill>
                <a:latin typeface="Times New Roman" panose="02020603050405020304" pitchFamily="18" charset="0"/>
                <a:cs typeface="Times New Roman" panose="02020603050405020304" pitchFamily="18" charset="0"/>
              </a:rPr>
              <a:t>Sáng</a:t>
            </a:r>
            <a:r>
              <a:rPr lang="en-US" sz="3600" b="1" dirty="0">
                <a:solidFill>
                  <a:srgbClr val="FF0066"/>
                </a:solidFill>
                <a:latin typeface="Times New Roman" panose="02020603050405020304" pitchFamily="18" charset="0"/>
                <a:cs typeface="Times New Roman" panose="02020603050405020304" pitchFamily="18" charset="0"/>
              </a:rPr>
              <a:t> </a:t>
            </a:r>
            <a:r>
              <a:rPr lang="en-US" sz="3600" b="1" dirty="0" err="1">
                <a:solidFill>
                  <a:srgbClr val="FF0066"/>
                </a:solidFill>
                <a:latin typeface="Times New Roman" panose="02020603050405020304" pitchFamily="18" charset="0"/>
                <a:cs typeface="Times New Roman" panose="02020603050405020304" pitchFamily="18" charset="0"/>
              </a:rPr>
              <a:t>tác</a:t>
            </a:r>
            <a:r>
              <a:rPr lang="en-US" sz="3600" b="1" dirty="0">
                <a:solidFill>
                  <a:srgbClr val="FF0066"/>
                </a:solidFill>
                <a:latin typeface="Times New Roman" panose="02020603050405020304" pitchFamily="18" charset="0"/>
                <a:cs typeface="Times New Roman" panose="02020603050405020304" pitchFamily="18" charset="0"/>
              </a:rPr>
              <a:t> </a:t>
            </a:r>
            <a:r>
              <a:rPr lang="en-US" sz="3600" b="1" dirty="0" err="1">
                <a:solidFill>
                  <a:srgbClr val="FF0066"/>
                </a:solidFill>
                <a:latin typeface="Times New Roman" panose="02020603050405020304" pitchFamily="18" charset="0"/>
                <a:cs typeface="Times New Roman" panose="02020603050405020304" pitchFamily="18" charset="0"/>
              </a:rPr>
              <a:t>truyện</a:t>
            </a:r>
            <a:r>
              <a:rPr lang="en-US" sz="3600" b="1" dirty="0">
                <a:solidFill>
                  <a:srgbClr val="FF0066"/>
                </a:solidFill>
                <a:latin typeface="Times New Roman" panose="02020603050405020304" pitchFamily="18" charset="0"/>
                <a:cs typeface="Times New Roman" panose="02020603050405020304" pitchFamily="18" charset="0"/>
              </a:rPr>
              <a:t> </a:t>
            </a:r>
            <a:r>
              <a:rPr lang="en-US" sz="3600" b="1" dirty="0" err="1">
                <a:solidFill>
                  <a:srgbClr val="FF0066"/>
                </a:solidFill>
                <a:latin typeface="Times New Roman" panose="02020603050405020304" pitchFamily="18" charset="0"/>
                <a:cs typeface="Times New Roman" panose="02020603050405020304" pitchFamily="18" charset="0"/>
              </a:rPr>
              <a:t>tranh</a:t>
            </a:r>
            <a:r>
              <a:rPr lang="en-US" sz="3600" b="1" dirty="0">
                <a:solidFill>
                  <a:srgbClr val="FF0066"/>
                </a:solidFill>
                <a:latin typeface="Times New Roman" panose="02020603050405020304" pitchFamily="18" charset="0"/>
                <a:cs typeface="Times New Roman" panose="02020603050405020304" pitchFamily="18" charset="0"/>
              </a:rPr>
              <a:t> </a:t>
            </a:r>
            <a:r>
              <a:rPr lang="en-US" sz="3600" b="1" dirty="0" err="1">
                <a:solidFill>
                  <a:srgbClr val="FF0066"/>
                </a:solidFill>
                <a:latin typeface="Times New Roman" panose="02020603050405020304" pitchFamily="18" charset="0"/>
                <a:cs typeface="Times New Roman" panose="02020603050405020304" pitchFamily="18" charset="0"/>
              </a:rPr>
              <a:t>về</a:t>
            </a:r>
            <a:r>
              <a:rPr lang="en-US" sz="3600" b="1" dirty="0">
                <a:solidFill>
                  <a:srgbClr val="FF0066"/>
                </a:solidFill>
                <a:latin typeface="Times New Roman" panose="02020603050405020304" pitchFamily="18" charset="0"/>
                <a:cs typeface="Times New Roman" panose="02020603050405020304" pitchFamily="18" charset="0"/>
              </a:rPr>
              <a:t> </a:t>
            </a:r>
            <a:r>
              <a:rPr lang="en-US" sz="3600" b="1" dirty="0" err="1">
                <a:solidFill>
                  <a:srgbClr val="FF0066"/>
                </a:solidFill>
                <a:latin typeface="Times New Roman" panose="02020603050405020304" pitchFamily="18" charset="0"/>
                <a:cs typeface="Times New Roman" panose="02020603050405020304" pitchFamily="18" charset="0"/>
              </a:rPr>
              <a:t>tình</a:t>
            </a:r>
            <a:r>
              <a:rPr lang="en-US" sz="3600" b="1" dirty="0">
                <a:solidFill>
                  <a:srgbClr val="FF0066"/>
                </a:solidFill>
                <a:latin typeface="Times New Roman" panose="02020603050405020304" pitchFamily="18" charset="0"/>
                <a:cs typeface="Times New Roman" panose="02020603050405020304" pitchFamily="18" charset="0"/>
              </a:rPr>
              <a:t> </a:t>
            </a:r>
            <a:r>
              <a:rPr lang="en-US" sz="3600" b="1" dirty="0" err="1">
                <a:solidFill>
                  <a:srgbClr val="FF0066"/>
                </a:solidFill>
                <a:latin typeface="Times New Roman" panose="02020603050405020304" pitchFamily="18" charset="0"/>
                <a:cs typeface="Times New Roman" panose="02020603050405020304" pitchFamily="18" charset="0"/>
              </a:rPr>
              <a:t>cảm</a:t>
            </a:r>
            <a:r>
              <a:rPr lang="en-US" sz="3600" b="1" dirty="0">
                <a:solidFill>
                  <a:srgbClr val="FF0066"/>
                </a:solidFill>
                <a:latin typeface="Times New Roman" panose="02020603050405020304" pitchFamily="18" charset="0"/>
                <a:cs typeface="Times New Roman" panose="02020603050405020304" pitchFamily="18" charset="0"/>
              </a:rPr>
              <a:t> </a:t>
            </a:r>
            <a:r>
              <a:rPr lang="en-US" sz="3600" b="1" dirty="0" err="1">
                <a:solidFill>
                  <a:srgbClr val="FF0066"/>
                </a:solidFill>
                <a:latin typeface="Times New Roman" panose="02020603050405020304" pitchFamily="18" charset="0"/>
                <a:cs typeface="Times New Roman" panose="02020603050405020304" pitchFamily="18" charset="0"/>
              </a:rPr>
              <a:t>gia</a:t>
            </a:r>
            <a:r>
              <a:rPr lang="en-US" sz="3600" b="1" dirty="0">
                <a:solidFill>
                  <a:srgbClr val="FF0066"/>
                </a:solidFill>
                <a:latin typeface="Times New Roman" panose="02020603050405020304" pitchFamily="18" charset="0"/>
                <a:cs typeface="Times New Roman" panose="02020603050405020304" pitchFamily="18" charset="0"/>
              </a:rPr>
              <a:t> </a:t>
            </a:r>
            <a:r>
              <a:rPr lang="en-US" sz="3600" b="1" dirty="0" err="1">
                <a:solidFill>
                  <a:srgbClr val="FF0066"/>
                </a:solidFill>
                <a:latin typeface="Times New Roman" panose="02020603050405020304" pitchFamily="18" charset="0"/>
                <a:cs typeface="Times New Roman" panose="02020603050405020304" pitchFamily="18" charset="0"/>
              </a:rPr>
              <a:t>đình</a:t>
            </a:r>
            <a:r>
              <a:rPr lang="en-US" sz="3600" b="1" dirty="0">
                <a:solidFill>
                  <a:srgbClr val="FF0066"/>
                </a:solidFill>
                <a:latin typeface="Times New Roman" panose="02020603050405020304" pitchFamily="18" charset="0"/>
                <a:cs typeface="Times New Roman" panose="02020603050405020304" pitchFamily="18" charset="0"/>
              </a:rPr>
              <a:t> </a:t>
            </a:r>
            <a:r>
              <a:rPr lang="en-US" sz="3600" b="1" dirty="0" err="1" smtClean="0">
                <a:solidFill>
                  <a:srgbClr val="FF0066"/>
                </a:solidFill>
                <a:latin typeface="Times New Roman" panose="02020603050405020304" pitchFamily="18" charset="0"/>
                <a:cs typeface="Times New Roman" panose="02020603050405020304" pitchFamily="18" charset="0"/>
              </a:rPr>
              <a:t>theo</a:t>
            </a:r>
            <a:r>
              <a:rPr lang="en-US" sz="3600" b="1" dirty="0" smtClean="0">
                <a:solidFill>
                  <a:srgbClr val="FF0066"/>
                </a:solidFill>
                <a:latin typeface="Times New Roman" panose="02020603050405020304" pitchFamily="18" charset="0"/>
                <a:cs typeface="Times New Roman" panose="02020603050405020304" pitchFamily="18" charset="0"/>
              </a:rPr>
              <a:t> </a:t>
            </a:r>
            <a:r>
              <a:rPr lang="en-US" sz="3600" b="1" dirty="0" err="1" smtClean="0">
                <a:solidFill>
                  <a:srgbClr val="FF0066"/>
                </a:solidFill>
                <a:latin typeface="Times New Roman" panose="02020603050405020304" pitchFamily="18" charset="0"/>
                <a:cs typeface="Times New Roman" panose="02020603050405020304" pitchFamily="18" charset="0"/>
              </a:rPr>
              <a:t>nhóm</a:t>
            </a:r>
            <a:endParaRPr lang="en-US" sz="3600" b="1" dirty="0">
              <a:solidFill>
                <a:srgbClr val="FF0066"/>
              </a:solidFill>
              <a:latin typeface="Times New Roman" pitchFamily="18" charset="0"/>
              <a:cs typeface="Times New Roman" pitchFamily="18" charset="0"/>
            </a:endParaRPr>
          </a:p>
        </p:txBody>
      </p:sp>
      <p:pic>
        <p:nvPicPr>
          <p:cNvPr id="2050" name="Picture 2" descr="Hoạt động trải nghiệm lớp 3 Tuần 18 trang 52, 53, 54 | Kết nối tri thứ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43119" y="3287542"/>
            <a:ext cx="7086600" cy="5399257"/>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900662" y="3054488"/>
            <a:ext cx="7520449" cy="5632311"/>
          </a:xfrm>
          <a:prstGeom prst="rect">
            <a:avLst/>
          </a:prstGeom>
        </p:spPr>
        <p:txBody>
          <a:bodyPr wrap="square">
            <a:spAutoFit/>
          </a:bodyPr>
          <a:lstStyle/>
          <a:p>
            <a:pPr algn="just"/>
            <a:r>
              <a:rPr lang="vi-VN" sz="3600" dirty="0">
                <a:solidFill>
                  <a:srgbClr val="0000CC"/>
                </a:solidFill>
                <a:latin typeface="Times New Roman" panose="02020603050405020304" pitchFamily="18" charset="0"/>
                <a:cs typeface="Times New Roman" panose="02020603050405020304" pitchFamily="18" charset="0"/>
              </a:rPr>
              <a:t>Em có thể sáng tác câu chuyện: Hồi nhỏ, em rất hay bị ốm. Mẹ là người đã luôn kề bên em, thức khuya, dậy sớm để vừa chăm em vừa kịp giờ đi làm. Lúc em ốm, đầu vô cùng đau, không muốn ăn uống gì cả, mẹ dỗ dành động viên em từng miếng cơm, viên thuốc. Đêm nằm em rét run liên tục, mẹ nằm cạnh mà lo trông em cả đêm liền. Em rất thương mẹ.</a:t>
            </a:r>
            <a:endParaRPr lang="en-US" sz="3600" dirty="0">
              <a:solidFill>
                <a:srgbClr val="0000CC"/>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82308607"/>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Group 25"/>
          <p:cNvGrpSpPr/>
          <p:nvPr/>
        </p:nvGrpSpPr>
        <p:grpSpPr>
          <a:xfrm>
            <a:off x="5211494" y="103853"/>
            <a:ext cx="5878532" cy="994830"/>
            <a:chOff x="5063633" y="164812"/>
            <a:chExt cx="5779343" cy="994830"/>
          </a:xfrm>
        </p:grpSpPr>
        <p:grpSp>
          <p:nvGrpSpPr>
            <p:cNvPr id="27" name="Group 26"/>
            <p:cNvGrpSpPr/>
            <p:nvPr/>
          </p:nvGrpSpPr>
          <p:grpSpPr>
            <a:xfrm>
              <a:off x="5063633" y="164812"/>
              <a:ext cx="5779343" cy="994830"/>
              <a:chOff x="5063633" y="164812"/>
              <a:chExt cx="5779343" cy="994830"/>
            </a:xfrm>
          </p:grpSpPr>
          <p:sp>
            <p:nvSpPr>
              <p:cNvPr id="29" name="TextBox 28"/>
              <p:cNvSpPr txBox="1"/>
              <p:nvPr/>
            </p:nvSpPr>
            <p:spPr>
              <a:xfrm>
                <a:off x="5063633" y="164812"/>
                <a:ext cx="5779343" cy="553998"/>
              </a:xfrm>
              <a:prstGeom prst="rect">
                <a:avLst/>
              </a:prstGeom>
              <a:noFill/>
            </p:spPr>
            <p:txBody>
              <a:bodyPr wrap="none" rtlCol="0">
                <a:spAutoFit/>
              </a:bodyPr>
              <a:lstStyle/>
              <a:p>
                <a:r>
                  <a:rPr lang="en-US" sz="3000" smtClean="0">
                    <a:solidFill>
                      <a:srgbClr val="0000CC"/>
                    </a:solidFill>
                    <a:latin typeface="Times New Roman" pitchFamily="18" charset="0"/>
                    <a:cs typeface="Times New Roman" pitchFamily="18" charset="0"/>
                  </a:rPr>
                  <a:t>Thứ……ngày…..tháng…..năm…….</a:t>
                </a:r>
                <a:endParaRPr lang="en-US" sz="3000">
                  <a:solidFill>
                    <a:srgbClr val="0000CC"/>
                  </a:solidFill>
                  <a:latin typeface="Times New Roman" pitchFamily="18" charset="0"/>
                  <a:cs typeface="Times New Roman" pitchFamily="18" charset="0"/>
                </a:endParaRPr>
              </a:p>
            </p:txBody>
          </p:sp>
          <p:sp>
            <p:nvSpPr>
              <p:cNvPr id="30" name="TextBox 29"/>
              <p:cNvSpPr txBox="1"/>
              <p:nvPr/>
            </p:nvSpPr>
            <p:spPr>
              <a:xfrm>
                <a:off x="5498868" y="636422"/>
                <a:ext cx="4921898" cy="523220"/>
              </a:xfrm>
              <a:prstGeom prst="rect">
                <a:avLst/>
              </a:prstGeom>
              <a:noFill/>
            </p:spPr>
            <p:txBody>
              <a:bodyPr wrap="none" rtlCol="0">
                <a:spAutoFit/>
              </a:bodyPr>
              <a:lstStyle/>
              <a:p>
                <a:r>
                  <a:rPr lang="en-US" sz="2800" b="1" smtClean="0">
                    <a:solidFill>
                      <a:srgbClr val="FF0066"/>
                    </a:solidFill>
                    <a:latin typeface="Times New Roman" pitchFamily="18" charset="0"/>
                    <a:cs typeface="Times New Roman" pitchFamily="18" charset="0"/>
                  </a:rPr>
                  <a:t>HOẠT ĐỘNG TRẢI NGHIỆM</a:t>
                </a:r>
                <a:endParaRPr lang="en-US" sz="2800" b="1">
                  <a:solidFill>
                    <a:srgbClr val="FF0066"/>
                  </a:solidFill>
                  <a:latin typeface="Times New Roman" pitchFamily="18" charset="0"/>
                  <a:cs typeface="Times New Roman" pitchFamily="18" charset="0"/>
                </a:endParaRPr>
              </a:p>
            </p:txBody>
          </p:sp>
        </p:grpSp>
        <p:cxnSp>
          <p:nvCxnSpPr>
            <p:cNvPr id="28" name="Straight Connector 27"/>
            <p:cNvCxnSpPr/>
            <p:nvPr/>
          </p:nvCxnSpPr>
          <p:spPr>
            <a:xfrm>
              <a:off x="5618731" y="1136154"/>
              <a:ext cx="4699845"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31" name="Text Box 14"/>
          <p:cNvSpPr txBox="1">
            <a:spLocks noChangeArrowheads="1"/>
          </p:cNvSpPr>
          <p:nvPr/>
        </p:nvSpPr>
        <p:spPr bwMode="auto">
          <a:xfrm>
            <a:off x="2880519" y="1097280"/>
            <a:ext cx="10515600"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dirty="0" smtClean="0">
                <a:solidFill>
                  <a:srgbClr val="0000CC"/>
                </a:solidFill>
                <a:effectLst>
                  <a:outerShdw blurRad="38100" dist="38100" dir="2700000" algn="tl">
                    <a:srgbClr val="000000">
                      <a:alpha val="43137"/>
                    </a:srgbClr>
                  </a:outerShdw>
                </a:effectLst>
                <a:latin typeface="Times New Roman" pitchFamily="18" charset="0"/>
              </a:rPr>
              <a:t>SINH HOẠT LỚP: TÌNH CẢM GIA ĐÌNH</a:t>
            </a:r>
          </a:p>
        </p:txBody>
      </p:sp>
      <p:grpSp>
        <p:nvGrpSpPr>
          <p:cNvPr id="9" name="Group 8"/>
          <p:cNvGrpSpPr/>
          <p:nvPr/>
        </p:nvGrpSpPr>
        <p:grpSpPr>
          <a:xfrm>
            <a:off x="746919" y="1782784"/>
            <a:ext cx="9809708" cy="677108"/>
            <a:chOff x="1508918" y="1888664"/>
            <a:chExt cx="7874923" cy="718603"/>
          </a:xfrm>
        </p:grpSpPr>
        <p:sp>
          <p:nvSpPr>
            <p:cNvPr id="10" name="Rectangle 9"/>
            <p:cNvSpPr/>
            <p:nvPr/>
          </p:nvSpPr>
          <p:spPr>
            <a:xfrm>
              <a:off x="1508918" y="1888664"/>
              <a:ext cx="7874923" cy="718603"/>
            </a:xfrm>
            <a:prstGeom prst="rect">
              <a:avLst/>
            </a:prstGeom>
          </p:spPr>
          <p:txBody>
            <a:bodyPr wrap="square">
              <a:spAutoFit/>
            </a:bodyPr>
            <a:lstStyle/>
            <a:p>
              <a:r>
                <a:rPr lang="en-US" sz="3800" b="1" dirty="0" smtClean="0">
                  <a:solidFill>
                    <a:srgbClr val="FF0066"/>
                  </a:solidFill>
                  <a:latin typeface="Times New Roman" pitchFamily="18" charset="0"/>
                  <a:cs typeface="Times New Roman" pitchFamily="18" charset="0"/>
                </a:rPr>
                <a:t>III. </a:t>
              </a:r>
              <a:r>
                <a:rPr lang="en-US" sz="3800" b="1" dirty="0" err="1" smtClean="0">
                  <a:solidFill>
                    <a:srgbClr val="FF0066"/>
                  </a:solidFill>
                  <a:latin typeface="Times New Roman" pitchFamily="18" charset="0"/>
                  <a:cs typeface="Times New Roman" pitchFamily="18" charset="0"/>
                </a:rPr>
                <a:t>Sinh</a:t>
              </a:r>
              <a:r>
                <a:rPr lang="en-US" sz="3800" b="1" dirty="0" smtClean="0">
                  <a:solidFill>
                    <a:srgbClr val="FF0066"/>
                  </a:solidFill>
                  <a:latin typeface="Times New Roman" pitchFamily="18" charset="0"/>
                  <a:cs typeface="Times New Roman" pitchFamily="18" charset="0"/>
                </a:rPr>
                <a:t> </a:t>
              </a:r>
              <a:r>
                <a:rPr lang="en-US" sz="3800" b="1" dirty="0" err="1" smtClean="0">
                  <a:solidFill>
                    <a:srgbClr val="FF0066"/>
                  </a:solidFill>
                  <a:latin typeface="Times New Roman" pitchFamily="18" charset="0"/>
                  <a:cs typeface="Times New Roman" pitchFamily="18" charset="0"/>
                </a:rPr>
                <a:t>hoạt</a:t>
              </a:r>
              <a:r>
                <a:rPr lang="en-US" sz="3800" b="1" dirty="0" smtClean="0">
                  <a:solidFill>
                    <a:srgbClr val="FF0066"/>
                  </a:solidFill>
                  <a:latin typeface="Times New Roman" pitchFamily="18" charset="0"/>
                  <a:cs typeface="Times New Roman" pitchFamily="18" charset="0"/>
                </a:rPr>
                <a:t> </a:t>
              </a:r>
              <a:r>
                <a:rPr lang="en-US" sz="3800" b="1" dirty="0" err="1" smtClean="0">
                  <a:solidFill>
                    <a:srgbClr val="FF0066"/>
                  </a:solidFill>
                  <a:latin typeface="Times New Roman" pitchFamily="18" charset="0"/>
                  <a:cs typeface="Times New Roman" pitchFamily="18" charset="0"/>
                </a:rPr>
                <a:t>chủ</a:t>
              </a:r>
              <a:r>
                <a:rPr lang="en-US" sz="3800" b="1" dirty="0" smtClean="0">
                  <a:solidFill>
                    <a:srgbClr val="FF0066"/>
                  </a:solidFill>
                  <a:latin typeface="Times New Roman" pitchFamily="18" charset="0"/>
                  <a:cs typeface="Times New Roman" pitchFamily="18" charset="0"/>
                </a:rPr>
                <a:t> </a:t>
              </a:r>
              <a:r>
                <a:rPr lang="en-US" sz="3800" b="1" dirty="0" err="1" smtClean="0">
                  <a:solidFill>
                    <a:srgbClr val="FF0066"/>
                  </a:solidFill>
                  <a:latin typeface="Times New Roman" pitchFamily="18" charset="0"/>
                  <a:cs typeface="Times New Roman" pitchFamily="18" charset="0"/>
                </a:rPr>
                <a:t>đề</a:t>
              </a:r>
              <a:r>
                <a:rPr lang="en-US" sz="3800" b="1" dirty="0" smtClean="0">
                  <a:solidFill>
                    <a:srgbClr val="FF0066"/>
                  </a:solidFill>
                  <a:latin typeface="Times New Roman" pitchFamily="18" charset="0"/>
                  <a:cs typeface="Times New Roman" pitchFamily="18" charset="0"/>
                </a:rPr>
                <a:t> “</a:t>
              </a:r>
              <a:r>
                <a:rPr lang="en-US" sz="3800" b="1" dirty="0" err="1" smtClean="0">
                  <a:solidFill>
                    <a:srgbClr val="FF0066"/>
                  </a:solidFill>
                  <a:latin typeface="Times New Roman" pitchFamily="18" charset="0"/>
                  <a:cs typeface="Times New Roman" pitchFamily="18" charset="0"/>
                </a:rPr>
                <a:t>Tình</a:t>
              </a:r>
              <a:r>
                <a:rPr lang="en-US" sz="3800" b="1" dirty="0" smtClean="0">
                  <a:solidFill>
                    <a:srgbClr val="FF0066"/>
                  </a:solidFill>
                  <a:latin typeface="Times New Roman" pitchFamily="18" charset="0"/>
                  <a:cs typeface="Times New Roman" pitchFamily="18" charset="0"/>
                </a:rPr>
                <a:t> </a:t>
              </a:r>
              <a:r>
                <a:rPr lang="en-US" sz="3800" b="1" dirty="0" err="1" smtClean="0">
                  <a:solidFill>
                    <a:srgbClr val="FF0066"/>
                  </a:solidFill>
                  <a:latin typeface="Times New Roman" pitchFamily="18" charset="0"/>
                  <a:cs typeface="Times New Roman" pitchFamily="18" charset="0"/>
                </a:rPr>
                <a:t>cảm</a:t>
              </a:r>
              <a:r>
                <a:rPr lang="en-US" sz="3800" b="1" dirty="0" smtClean="0">
                  <a:solidFill>
                    <a:srgbClr val="FF0066"/>
                  </a:solidFill>
                  <a:latin typeface="Times New Roman" pitchFamily="18" charset="0"/>
                  <a:cs typeface="Times New Roman" pitchFamily="18" charset="0"/>
                </a:rPr>
                <a:t> </a:t>
              </a:r>
              <a:r>
                <a:rPr lang="en-US" sz="3800" b="1" dirty="0" err="1" smtClean="0">
                  <a:solidFill>
                    <a:srgbClr val="FF0066"/>
                  </a:solidFill>
                  <a:latin typeface="Times New Roman" pitchFamily="18" charset="0"/>
                  <a:cs typeface="Times New Roman" pitchFamily="18" charset="0"/>
                </a:rPr>
                <a:t>gia</a:t>
              </a:r>
              <a:r>
                <a:rPr lang="en-US" sz="3800" b="1" dirty="0" smtClean="0">
                  <a:solidFill>
                    <a:srgbClr val="FF0066"/>
                  </a:solidFill>
                  <a:latin typeface="Times New Roman" pitchFamily="18" charset="0"/>
                  <a:cs typeface="Times New Roman" pitchFamily="18" charset="0"/>
                </a:rPr>
                <a:t> </a:t>
              </a:r>
              <a:r>
                <a:rPr lang="en-US" sz="3800" b="1" dirty="0" err="1" smtClean="0">
                  <a:solidFill>
                    <a:srgbClr val="FF0066"/>
                  </a:solidFill>
                  <a:latin typeface="Times New Roman" pitchFamily="18" charset="0"/>
                  <a:cs typeface="Times New Roman" pitchFamily="18" charset="0"/>
                </a:rPr>
                <a:t>đình</a:t>
              </a:r>
              <a:r>
                <a:rPr lang="en-US" sz="3800" b="1" dirty="0" smtClean="0">
                  <a:solidFill>
                    <a:srgbClr val="FF0066"/>
                  </a:solidFill>
                  <a:latin typeface="Times New Roman" pitchFamily="18" charset="0"/>
                  <a:cs typeface="Times New Roman" pitchFamily="18" charset="0"/>
                </a:rPr>
                <a:t>”.</a:t>
              </a:r>
              <a:endParaRPr lang="en-US" sz="3800" b="1" dirty="0">
                <a:solidFill>
                  <a:srgbClr val="FF0066"/>
                </a:solidFill>
                <a:latin typeface="Times New Roman" pitchFamily="18" charset="0"/>
                <a:cs typeface="Times New Roman" pitchFamily="18" charset="0"/>
              </a:endParaRPr>
            </a:p>
          </p:txBody>
        </p:sp>
        <p:cxnSp>
          <p:nvCxnSpPr>
            <p:cNvPr id="11" name="Straight Connector 10"/>
            <p:cNvCxnSpPr/>
            <p:nvPr/>
          </p:nvCxnSpPr>
          <p:spPr>
            <a:xfrm>
              <a:off x="1673234" y="2519755"/>
              <a:ext cx="6963847"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
        <p:nvSpPr>
          <p:cNvPr id="16" name="TextBox 15"/>
          <p:cNvSpPr txBox="1"/>
          <p:nvPr/>
        </p:nvSpPr>
        <p:spPr>
          <a:xfrm>
            <a:off x="746918" y="2500909"/>
            <a:ext cx="15011400" cy="646331"/>
          </a:xfrm>
          <a:prstGeom prst="rect">
            <a:avLst/>
          </a:prstGeom>
          <a:noFill/>
        </p:spPr>
        <p:txBody>
          <a:bodyPr wrap="square" rtlCol="0">
            <a:spAutoFit/>
          </a:bodyPr>
          <a:lstStyle/>
          <a:p>
            <a:r>
              <a:rPr lang="en-US" sz="3200" b="1" dirty="0" smtClean="0">
                <a:solidFill>
                  <a:srgbClr val="0000CC"/>
                </a:solidFill>
                <a:latin typeface="Times New Roman" pitchFamily="18" charset="0"/>
                <a:cs typeface="Times New Roman" pitchFamily="18" charset="0"/>
              </a:rPr>
              <a:t>1) </a:t>
            </a:r>
            <a:r>
              <a:rPr lang="en-US" sz="3600" b="1" dirty="0" err="1">
                <a:solidFill>
                  <a:srgbClr val="0000CC"/>
                </a:solidFill>
                <a:latin typeface="Times New Roman" panose="02020603050405020304" pitchFamily="18" charset="0"/>
                <a:cs typeface="Times New Roman" panose="02020603050405020304" pitchFamily="18" charset="0"/>
              </a:rPr>
              <a:t>Sáng</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tác</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truyện</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tranh</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về</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tình</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cảm</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gia</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đình</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smtClean="0">
                <a:solidFill>
                  <a:srgbClr val="0000CC"/>
                </a:solidFill>
                <a:latin typeface="Times New Roman" panose="02020603050405020304" pitchFamily="18" charset="0"/>
                <a:cs typeface="Times New Roman" panose="02020603050405020304" pitchFamily="18" charset="0"/>
              </a:rPr>
              <a:t>theo</a:t>
            </a:r>
            <a:r>
              <a:rPr lang="en-US" sz="3600" b="1" dirty="0" smtClean="0">
                <a:solidFill>
                  <a:srgbClr val="0000CC"/>
                </a:solidFill>
                <a:latin typeface="Times New Roman" panose="02020603050405020304" pitchFamily="18" charset="0"/>
                <a:cs typeface="Times New Roman" panose="02020603050405020304" pitchFamily="18" charset="0"/>
              </a:rPr>
              <a:t> </a:t>
            </a:r>
            <a:r>
              <a:rPr lang="en-US" sz="3600" b="1" dirty="0" err="1" smtClean="0">
                <a:solidFill>
                  <a:srgbClr val="0000CC"/>
                </a:solidFill>
                <a:latin typeface="Times New Roman" panose="02020603050405020304" pitchFamily="18" charset="0"/>
                <a:cs typeface="Times New Roman" panose="02020603050405020304" pitchFamily="18" charset="0"/>
              </a:rPr>
              <a:t>nhóm</a:t>
            </a:r>
            <a:endParaRPr lang="en-US" sz="3600" b="1" dirty="0">
              <a:solidFill>
                <a:srgbClr val="0000CC"/>
              </a:solidFill>
              <a:latin typeface="Times New Roman" pitchFamily="18" charset="0"/>
              <a:cs typeface="Times New Roman" pitchFamily="18" charset="0"/>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76319" y="3215966"/>
            <a:ext cx="8001000" cy="5166034"/>
          </a:xfrm>
          <a:prstGeom prst="rect">
            <a:avLst/>
          </a:prstGeom>
        </p:spPr>
      </p:pic>
      <p:sp>
        <p:nvSpPr>
          <p:cNvPr id="4" name="Rectangle 3"/>
          <p:cNvSpPr/>
          <p:nvPr/>
        </p:nvSpPr>
        <p:spPr>
          <a:xfrm>
            <a:off x="746918" y="3581400"/>
            <a:ext cx="6453649" cy="3970318"/>
          </a:xfrm>
          <a:prstGeom prst="rect">
            <a:avLst/>
          </a:prstGeom>
        </p:spPr>
        <p:txBody>
          <a:bodyPr wrap="square">
            <a:spAutoFit/>
          </a:bodyPr>
          <a:lstStyle/>
          <a:p>
            <a:pPr algn="just"/>
            <a:r>
              <a:rPr lang="vi-VN" sz="3600" b="1" dirty="0">
                <a:solidFill>
                  <a:srgbClr val="0000CC"/>
                </a:solidFill>
                <a:latin typeface="Times New Roman" panose="02020603050405020304" pitchFamily="18" charset="0"/>
                <a:cs typeface="Times New Roman" panose="02020603050405020304" pitchFamily="18" charset="0"/>
              </a:rPr>
              <a:t>- Thường xuyên bày tỏ lòng biết ơn đối với bố mẹ, người thân thông qua những việc làm cụ thể</a:t>
            </a:r>
          </a:p>
          <a:p>
            <a:pPr algn="just"/>
            <a:r>
              <a:rPr lang="vi-VN" sz="3600" b="1" dirty="0">
                <a:solidFill>
                  <a:srgbClr val="0000CC"/>
                </a:solidFill>
                <a:latin typeface="Times New Roman" panose="02020603050405020304" pitchFamily="18" charset="0"/>
                <a:cs typeface="Times New Roman" panose="02020603050405020304" pitchFamily="18" charset="0"/>
              </a:rPr>
              <a:t>- Nói lời yêu thương với bố mẹ, người thân trước khi đi ngủ, vào các dịp sinh nhật, ngày Tết.</a:t>
            </a:r>
          </a:p>
        </p:txBody>
      </p:sp>
    </p:spTree>
    <p:extLst>
      <p:ext uri="{BB962C8B-B14F-4D97-AF65-F5344CB8AC3E}">
        <p14:creationId xmlns:p14="http://schemas.microsoft.com/office/powerpoint/2010/main" val="2206566373"/>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Group 25"/>
          <p:cNvGrpSpPr/>
          <p:nvPr/>
        </p:nvGrpSpPr>
        <p:grpSpPr>
          <a:xfrm>
            <a:off x="5211494" y="103853"/>
            <a:ext cx="5878532" cy="994830"/>
            <a:chOff x="5063633" y="164812"/>
            <a:chExt cx="5779343" cy="994830"/>
          </a:xfrm>
        </p:grpSpPr>
        <p:grpSp>
          <p:nvGrpSpPr>
            <p:cNvPr id="27" name="Group 26"/>
            <p:cNvGrpSpPr/>
            <p:nvPr/>
          </p:nvGrpSpPr>
          <p:grpSpPr>
            <a:xfrm>
              <a:off x="5063633" y="164812"/>
              <a:ext cx="5779343" cy="994830"/>
              <a:chOff x="5063633" y="164812"/>
              <a:chExt cx="5779343" cy="994830"/>
            </a:xfrm>
          </p:grpSpPr>
          <p:sp>
            <p:nvSpPr>
              <p:cNvPr id="29" name="TextBox 28"/>
              <p:cNvSpPr txBox="1"/>
              <p:nvPr/>
            </p:nvSpPr>
            <p:spPr>
              <a:xfrm>
                <a:off x="5063633" y="164812"/>
                <a:ext cx="5779343" cy="553998"/>
              </a:xfrm>
              <a:prstGeom prst="rect">
                <a:avLst/>
              </a:prstGeom>
              <a:noFill/>
            </p:spPr>
            <p:txBody>
              <a:bodyPr wrap="none" rtlCol="0">
                <a:spAutoFit/>
              </a:bodyPr>
              <a:lstStyle/>
              <a:p>
                <a:r>
                  <a:rPr lang="en-US" sz="3000" smtClean="0">
                    <a:solidFill>
                      <a:srgbClr val="0000CC"/>
                    </a:solidFill>
                    <a:latin typeface="Times New Roman" pitchFamily="18" charset="0"/>
                    <a:cs typeface="Times New Roman" pitchFamily="18" charset="0"/>
                  </a:rPr>
                  <a:t>Thứ……ngày…..tháng…..năm…….</a:t>
                </a:r>
                <a:endParaRPr lang="en-US" sz="3000">
                  <a:solidFill>
                    <a:srgbClr val="0000CC"/>
                  </a:solidFill>
                  <a:latin typeface="Times New Roman" pitchFamily="18" charset="0"/>
                  <a:cs typeface="Times New Roman" pitchFamily="18" charset="0"/>
                </a:endParaRPr>
              </a:p>
            </p:txBody>
          </p:sp>
          <p:sp>
            <p:nvSpPr>
              <p:cNvPr id="30" name="TextBox 29"/>
              <p:cNvSpPr txBox="1"/>
              <p:nvPr/>
            </p:nvSpPr>
            <p:spPr>
              <a:xfrm>
                <a:off x="5498868" y="636422"/>
                <a:ext cx="4921898" cy="523220"/>
              </a:xfrm>
              <a:prstGeom prst="rect">
                <a:avLst/>
              </a:prstGeom>
              <a:noFill/>
            </p:spPr>
            <p:txBody>
              <a:bodyPr wrap="none" rtlCol="0">
                <a:spAutoFit/>
              </a:bodyPr>
              <a:lstStyle/>
              <a:p>
                <a:r>
                  <a:rPr lang="en-US" sz="2800" b="1" smtClean="0">
                    <a:solidFill>
                      <a:srgbClr val="FF0066"/>
                    </a:solidFill>
                    <a:latin typeface="Times New Roman" pitchFamily="18" charset="0"/>
                    <a:cs typeface="Times New Roman" pitchFamily="18" charset="0"/>
                  </a:rPr>
                  <a:t>HOẠT ĐỘNG TRẢI NGHIỆM</a:t>
                </a:r>
                <a:endParaRPr lang="en-US" sz="2800" b="1">
                  <a:solidFill>
                    <a:srgbClr val="FF0066"/>
                  </a:solidFill>
                  <a:latin typeface="Times New Roman" pitchFamily="18" charset="0"/>
                  <a:cs typeface="Times New Roman" pitchFamily="18" charset="0"/>
                </a:endParaRPr>
              </a:p>
            </p:txBody>
          </p:sp>
        </p:grpSp>
        <p:cxnSp>
          <p:nvCxnSpPr>
            <p:cNvPr id="28" name="Straight Connector 27"/>
            <p:cNvCxnSpPr/>
            <p:nvPr/>
          </p:nvCxnSpPr>
          <p:spPr>
            <a:xfrm>
              <a:off x="5618731" y="1136154"/>
              <a:ext cx="4699845"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31" name="Text Box 14"/>
          <p:cNvSpPr txBox="1">
            <a:spLocks noChangeArrowheads="1"/>
          </p:cNvSpPr>
          <p:nvPr/>
        </p:nvSpPr>
        <p:spPr bwMode="auto">
          <a:xfrm>
            <a:off x="2880519" y="1097280"/>
            <a:ext cx="10515600"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dirty="0" smtClean="0">
                <a:solidFill>
                  <a:srgbClr val="0000CC"/>
                </a:solidFill>
                <a:effectLst>
                  <a:outerShdw blurRad="38100" dist="38100" dir="2700000" algn="tl">
                    <a:srgbClr val="000000">
                      <a:alpha val="43137"/>
                    </a:srgbClr>
                  </a:outerShdw>
                </a:effectLst>
                <a:latin typeface="Times New Roman" pitchFamily="18" charset="0"/>
              </a:rPr>
              <a:t>SINH HOẠT LỚP: TÌNH CẢM GIA ĐÌNH</a:t>
            </a:r>
          </a:p>
        </p:txBody>
      </p:sp>
      <p:grpSp>
        <p:nvGrpSpPr>
          <p:cNvPr id="9" name="Group 8"/>
          <p:cNvGrpSpPr/>
          <p:nvPr/>
        </p:nvGrpSpPr>
        <p:grpSpPr>
          <a:xfrm>
            <a:off x="746919" y="1782784"/>
            <a:ext cx="9809708" cy="677108"/>
            <a:chOff x="1508918" y="1888664"/>
            <a:chExt cx="7874923" cy="718603"/>
          </a:xfrm>
        </p:grpSpPr>
        <p:sp>
          <p:nvSpPr>
            <p:cNvPr id="10" name="Rectangle 9"/>
            <p:cNvSpPr/>
            <p:nvPr/>
          </p:nvSpPr>
          <p:spPr>
            <a:xfrm>
              <a:off x="1508918" y="1888664"/>
              <a:ext cx="7874923" cy="718603"/>
            </a:xfrm>
            <a:prstGeom prst="rect">
              <a:avLst/>
            </a:prstGeom>
          </p:spPr>
          <p:txBody>
            <a:bodyPr wrap="square">
              <a:spAutoFit/>
            </a:bodyPr>
            <a:lstStyle/>
            <a:p>
              <a:r>
                <a:rPr lang="en-US" sz="3800" b="1" dirty="0" smtClean="0">
                  <a:solidFill>
                    <a:srgbClr val="FF0066"/>
                  </a:solidFill>
                  <a:latin typeface="Times New Roman" pitchFamily="18" charset="0"/>
                  <a:cs typeface="Times New Roman" pitchFamily="18" charset="0"/>
                </a:rPr>
                <a:t>III. </a:t>
              </a:r>
              <a:r>
                <a:rPr lang="en-US" sz="3800" b="1" dirty="0" err="1" smtClean="0">
                  <a:solidFill>
                    <a:srgbClr val="FF0066"/>
                  </a:solidFill>
                  <a:latin typeface="Times New Roman" pitchFamily="18" charset="0"/>
                  <a:cs typeface="Times New Roman" pitchFamily="18" charset="0"/>
                </a:rPr>
                <a:t>Sinh</a:t>
              </a:r>
              <a:r>
                <a:rPr lang="en-US" sz="3800" b="1" dirty="0" smtClean="0">
                  <a:solidFill>
                    <a:srgbClr val="FF0066"/>
                  </a:solidFill>
                  <a:latin typeface="Times New Roman" pitchFamily="18" charset="0"/>
                  <a:cs typeface="Times New Roman" pitchFamily="18" charset="0"/>
                </a:rPr>
                <a:t> </a:t>
              </a:r>
              <a:r>
                <a:rPr lang="en-US" sz="3800" b="1" dirty="0" err="1" smtClean="0">
                  <a:solidFill>
                    <a:srgbClr val="FF0066"/>
                  </a:solidFill>
                  <a:latin typeface="Times New Roman" pitchFamily="18" charset="0"/>
                  <a:cs typeface="Times New Roman" pitchFamily="18" charset="0"/>
                </a:rPr>
                <a:t>hoạt</a:t>
              </a:r>
              <a:r>
                <a:rPr lang="en-US" sz="3800" b="1" dirty="0" smtClean="0">
                  <a:solidFill>
                    <a:srgbClr val="FF0066"/>
                  </a:solidFill>
                  <a:latin typeface="Times New Roman" pitchFamily="18" charset="0"/>
                  <a:cs typeface="Times New Roman" pitchFamily="18" charset="0"/>
                </a:rPr>
                <a:t> </a:t>
              </a:r>
              <a:r>
                <a:rPr lang="en-US" sz="3800" b="1" dirty="0" err="1" smtClean="0">
                  <a:solidFill>
                    <a:srgbClr val="FF0066"/>
                  </a:solidFill>
                  <a:latin typeface="Times New Roman" pitchFamily="18" charset="0"/>
                  <a:cs typeface="Times New Roman" pitchFamily="18" charset="0"/>
                </a:rPr>
                <a:t>chủ</a:t>
              </a:r>
              <a:r>
                <a:rPr lang="en-US" sz="3800" b="1" dirty="0" smtClean="0">
                  <a:solidFill>
                    <a:srgbClr val="FF0066"/>
                  </a:solidFill>
                  <a:latin typeface="Times New Roman" pitchFamily="18" charset="0"/>
                  <a:cs typeface="Times New Roman" pitchFamily="18" charset="0"/>
                </a:rPr>
                <a:t> </a:t>
              </a:r>
              <a:r>
                <a:rPr lang="en-US" sz="3800" b="1" dirty="0" err="1" smtClean="0">
                  <a:solidFill>
                    <a:srgbClr val="FF0066"/>
                  </a:solidFill>
                  <a:latin typeface="Times New Roman" pitchFamily="18" charset="0"/>
                  <a:cs typeface="Times New Roman" pitchFamily="18" charset="0"/>
                </a:rPr>
                <a:t>đề</a:t>
              </a:r>
              <a:r>
                <a:rPr lang="en-US" sz="3800" b="1" dirty="0" smtClean="0">
                  <a:solidFill>
                    <a:srgbClr val="FF0066"/>
                  </a:solidFill>
                  <a:latin typeface="Times New Roman" pitchFamily="18" charset="0"/>
                  <a:cs typeface="Times New Roman" pitchFamily="18" charset="0"/>
                </a:rPr>
                <a:t> “</a:t>
              </a:r>
              <a:r>
                <a:rPr lang="en-US" sz="3800" b="1" dirty="0" err="1" smtClean="0">
                  <a:solidFill>
                    <a:srgbClr val="FF0066"/>
                  </a:solidFill>
                  <a:latin typeface="Times New Roman" pitchFamily="18" charset="0"/>
                  <a:cs typeface="Times New Roman" pitchFamily="18" charset="0"/>
                </a:rPr>
                <a:t>Tình</a:t>
              </a:r>
              <a:r>
                <a:rPr lang="en-US" sz="3800" b="1" dirty="0" smtClean="0">
                  <a:solidFill>
                    <a:srgbClr val="FF0066"/>
                  </a:solidFill>
                  <a:latin typeface="Times New Roman" pitchFamily="18" charset="0"/>
                  <a:cs typeface="Times New Roman" pitchFamily="18" charset="0"/>
                </a:rPr>
                <a:t> </a:t>
              </a:r>
              <a:r>
                <a:rPr lang="en-US" sz="3800" b="1" dirty="0" err="1" smtClean="0">
                  <a:solidFill>
                    <a:srgbClr val="FF0066"/>
                  </a:solidFill>
                  <a:latin typeface="Times New Roman" pitchFamily="18" charset="0"/>
                  <a:cs typeface="Times New Roman" pitchFamily="18" charset="0"/>
                </a:rPr>
                <a:t>cảm</a:t>
              </a:r>
              <a:r>
                <a:rPr lang="en-US" sz="3800" b="1" dirty="0" smtClean="0">
                  <a:solidFill>
                    <a:srgbClr val="FF0066"/>
                  </a:solidFill>
                  <a:latin typeface="Times New Roman" pitchFamily="18" charset="0"/>
                  <a:cs typeface="Times New Roman" pitchFamily="18" charset="0"/>
                </a:rPr>
                <a:t> </a:t>
              </a:r>
              <a:r>
                <a:rPr lang="en-US" sz="3800" b="1" dirty="0" err="1" smtClean="0">
                  <a:solidFill>
                    <a:srgbClr val="FF0066"/>
                  </a:solidFill>
                  <a:latin typeface="Times New Roman" pitchFamily="18" charset="0"/>
                  <a:cs typeface="Times New Roman" pitchFamily="18" charset="0"/>
                </a:rPr>
                <a:t>gia</a:t>
              </a:r>
              <a:r>
                <a:rPr lang="en-US" sz="3800" b="1" dirty="0" smtClean="0">
                  <a:solidFill>
                    <a:srgbClr val="FF0066"/>
                  </a:solidFill>
                  <a:latin typeface="Times New Roman" pitchFamily="18" charset="0"/>
                  <a:cs typeface="Times New Roman" pitchFamily="18" charset="0"/>
                </a:rPr>
                <a:t> </a:t>
              </a:r>
              <a:r>
                <a:rPr lang="en-US" sz="3800" b="1" dirty="0" err="1" smtClean="0">
                  <a:solidFill>
                    <a:srgbClr val="FF0066"/>
                  </a:solidFill>
                  <a:latin typeface="Times New Roman" pitchFamily="18" charset="0"/>
                  <a:cs typeface="Times New Roman" pitchFamily="18" charset="0"/>
                </a:rPr>
                <a:t>đình</a:t>
              </a:r>
              <a:r>
                <a:rPr lang="en-US" sz="3800" b="1" dirty="0" smtClean="0">
                  <a:solidFill>
                    <a:srgbClr val="FF0066"/>
                  </a:solidFill>
                  <a:latin typeface="Times New Roman" pitchFamily="18" charset="0"/>
                  <a:cs typeface="Times New Roman" pitchFamily="18" charset="0"/>
                </a:rPr>
                <a:t>”.</a:t>
              </a:r>
              <a:endParaRPr lang="en-US" sz="3800" b="1" dirty="0">
                <a:solidFill>
                  <a:srgbClr val="FF0066"/>
                </a:solidFill>
                <a:latin typeface="Times New Roman" pitchFamily="18" charset="0"/>
                <a:cs typeface="Times New Roman" pitchFamily="18" charset="0"/>
              </a:endParaRPr>
            </a:p>
          </p:txBody>
        </p:sp>
        <p:cxnSp>
          <p:nvCxnSpPr>
            <p:cNvPr id="11" name="Straight Connector 10"/>
            <p:cNvCxnSpPr/>
            <p:nvPr/>
          </p:nvCxnSpPr>
          <p:spPr>
            <a:xfrm>
              <a:off x="1673234" y="2519755"/>
              <a:ext cx="6963847"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
        <p:nvSpPr>
          <p:cNvPr id="3" name="Rectangle 2"/>
          <p:cNvSpPr/>
          <p:nvPr/>
        </p:nvSpPr>
        <p:spPr>
          <a:xfrm>
            <a:off x="724911" y="2667000"/>
            <a:ext cx="14516994" cy="3970318"/>
          </a:xfrm>
          <a:prstGeom prst="rect">
            <a:avLst/>
          </a:prstGeom>
        </p:spPr>
        <p:txBody>
          <a:bodyPr wrap="square">
            <a:spAutoFit/>
          </a:bodyPr>
          <a:lstStyle/>
          <a:p>
            <a:pPr algn="just"/>
            <a:r>
              <a:rPr lang="vi-VN" sz="3600" b="1" dirty="0">
                <a:solidFill>
                  <a:srgbClr val="0000CC"/>
                </a:solidFill>
                <a:latin typeface="Times New Roman" panose="02020603050405020304" pitchFamily="18" charset="0"/>
                <a:cs typeface="Times New Roman" panose="02020603050405020304" pitchFamily="18" charset="0"/>
              </a:rPr>
              <a:t>- Thường xuyên bày tỏ lòng biết ơn đối với bố mẹ, người thân thông qua những việc làm cụ thể: giúp bố mẹ việc nhà, chăm chỉ học tập để bố mẹ luôn yên tâm, luôn làm bố mẹ vui bằng cách hát cho bố mẹ vui làm trò cười đùa giỡn, …</a:t>
            </a:r>
          </a:p>
          <a:p>
            <a:pPr algn="just"/>
            <a:r>
              <a:rPr lang="vi-VN" sz="3600" b="1" dirty="0">
                <a:solidFill>
                  <a:srgbClr val="0000CC"/>
                </a:solidFill>
                <a:latin typeface="Times New Roman" panose="02020603050405020304" pitchFamily="18" charset="0"/>
                <a:cs typeface="Times New Roman" panose="02020603050405020304" pitchFamily="18" charset="0"/>
              </a:rPr>
              <a:t>- Nói lời yêu thương với bố mẹ, người thân trước khi đi ngủ, vào các dịp sinh nhật, ngày Tết như: Chúc mẹ/ bố ngủ ngon, chúc mẹ ngày phụ nữ việt nam, chúc bố dịp sinh nhật, …</a:t>
            </a:r>
          </a:p>
        </p:txBody>
      </p:sp>
    </p:spTree>
    <p:extLst>
      <p:ext uri="{BB962C8B-B14F-4D97-AF65-F5344CB8AC3E}">
        <p14:creationId xmlns:p14="http://schemas.microsoft.com/office/powerpoint/2010/main" val="3619380553"/>
      </p:ext>
    </p:extLst>
  </p:cSld>
  <p:clrMapOvr>
    <a:masterClrMapping/>
  </p:clrMapOvr>
  <p:transition spd="slow">
    <p:split orient="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Anh dep 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8193" y="388938"/>
            <a:ext cx="14920252" cy="8755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WordArt 3"/>
          <p:cNvSpPr>
            <a:spLocks noChangeArrowheads="1" noChangeShapeType="1" noTextEdit="1"/>
          </p:cNvSpPr>
          <p:nvPr/>
        </p:nvSpPr>
        <p:spPr bwMode="auto">
          <a:xfrm>
            <a:off x="3642519" y="4114800"/>
            <a:ext cx="9220200" cy="1125538"/>
          </a:xfrm>
          <a:prstGeom prst="rect">
            <a:avLst/>
          </a:prstGeom>
        </p:spPr>
        <p:txBody>
          <a:bodyPr wrap="none" fromWordArt="1">
            <a:prstTxWarp prst="textPlain">
              <a:avLst>
                <a:gd name="adj" fmla="val 50000"/>
              </a:avLst>
            </a:prstTxWarp>
          </a:bodyPr>
          <a:lstStyle/>
          <a:p>
            <a:pPr algn="ctr"/>
            <a:r>
              <a:rPr lang="vi-VN" sz="5700" b="1" kern="10">
                <a:ln w="19050">
                  <a:solidFill>
                    <a:srgbClr val="FFFF00"/>
                  </a:solidFill>
                  <a:round/>
                  <a:headEnd/>
                  <a:tailEnd/>
                </a:ln>
                <a:solidFill>
                  <a:srgbClr val="FF0000"/>
                </a:solidFill>
                <a:effectLst>
                  <a:outerShdw dist="35921" dir="2700000" algn="ctr" rotWithShape="0">
                    <a:srgbClr val="990000"/>
                  </a:outerShdw>
                </a:effectLst>
                <a:latin typeface="Arial"/>
                <a:cs typeface="Arial"/>
              </a:rPr>
              <a:t>XIN CHÂN THÀNH CẢM ƠN </a:t>
            </a:r>
          </a:p>
          <a:p>
            <a:pPr algn="ctr"/>
            <a:r>
              <a:rPr lang="vi-VN" sz="5700" b="1" kern="10">
                <a:ln w="19050">
                  <a:solidFill>
                    <a:srgbClr val="FFFF00"/>
                  </a:solidFill>
                  <a:round/>
                  <a:headEnd/>
                  <a:tailEnd/>
                </a:ln>
                <a:solidFill>
                  <a:srgbClr val="FF0000"/>
                </a:solidFill>
                <a:effectLst>
                  <a:outerShdw dist="35921" dir="2700000" algn="ctr" rotWithShape="0">
                    <a:srgbClr val="990000"/>
                  </a:outerShdw>
                </a:effectLst>
                <a:latin typeface="Arial"/>
                <a:cs typeface="Arial"/>
              </a:rPr>
              <a:t>QUÝ THẦY CÔ GIÁO VÀ CÁC EM</a:t>
            </a:r>
            <a:endParaRPr lang="en-US" sz="5700" b="1" kern="10">
              <a:ln w="19050">
                <a:solidFill>
                  <a:srgbClr val="FFFF00"/>
                </a:solidFill>
                <a:round/>
                <a:headEnd/>
                <a:tailEnd/>
              </a:ln>
              <a:solidFill>
                <a:srgbClr val="FF0000"/>
              </a:solidFill>
              <a:effectLst>
                <a:outerShdw dist="35921" dir="2700000" algn="ctr" rotWithShape="0">
                  <a:srgbClr val="990000"/>
                </a:outerShdw>
              </a:effectLst>
              <a:latin typeface="Arial"/>
              <a:cs typeface="Arial"/>
            </a:endParaRPr>
          </a:p>
        </p:txBody>
      </p:sp>
    </p:spTree>
    <p:extLst>
      <p:ext uri="{BB962C8B-B14F-4D97-AF65-F5344CB8AC3E}">
        <p14:creationId xmlns:p14="http://schemas.microsoft.com/office/powerpoint/2010/main" val="963397092"/>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0" fill="hold"/>
                                        <p:tgtEl>
                                          <p:spTgt spid="3"/>
                                        </p:tgtEl>
                                        <p:attrNameLst>
                                          <p:attrName>ppt_w</p:attrName>
                                        </p:attrNameLst>
                                      </p:cBhvr>
                                      <p:tavLst>
                                        <p:tav tm="0">
                                          <p:val>
                                            <p:fltVal val="0"/>
                                          </p:val>
                                        </p:tav>
                                        <p:tav tm="100000">
                                          <p:val>
                                            <p:strVal val="#ppt_w"/>
                                          </p:val>
                                        </p:tav>
                                      </p:tavLst>
                                    </p:anim>
                                    <p:anim calcmode="lin" valueType="num">
                                      <p:cBhvr>
                                        <p:cTn id="8" dur="5000" fill="hold"/>
                                        <p:tgtEl>
                                          <p:spTgt spid="3"/>
                                        </p:tgtEl>
                                        <p:attrNameLst>
                                          <p:attrName>ppt_h</p:attrName>
                                        </p:attrNameLst>
                                      </p:cBhvr>
                                      <p:tavLst>
                                        <p:tav tm="0">
                                          <p:val>
                                            <p:fltVal val="0"/>
                                          </p:val>
                                        </p:tav>
                                        <p:tav tm="100000">
                                          <p:val>
                                            <p:strVal val="#ppt_h"/>
                                          </p:val>
                                        </p:tav>
                                      </p:tavLst>
                                    </p:anim>
                                    <p:animEffect transition="in" filter="fade">
                                      <p:cBhvr>
                                        <p:cTn id="9" dur="5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5&quot;&gt;&lt;property id=&quot;20148&quot; value=&quot;5&quot;/&gt;&lt;property id=&quot;20300&quot; value=&quot;Slide 2&quot;/&gt;&lt;property id=&quot;20307&quot; value=&quot;293&quot;/&gt;&lt;/object&gt;&lt;object type=&quot;3&quot; unique_id=&quot;10006&quot;&gt;&lt;property id=&quot;20148&quot; value=&quot;5&quot;/&gt;&lt;property id=&quot;20300&quot; value=&quot;Slide 3&quot;/&gt;&lt;property id=&quot;20307&quot; value=&quot;317&quot;/&gt;&lt;/object&gt;&lt;object type=&quot;3&quot; unique_id=&quot;10008&quot;&gt;&lt;property id=&quot;20148&quot; value=&quot;5&quot;/&gt;&lt;property id=&quot;20300&quot; value=&quot;Slide 5&quot;/&gt;&lt;property id=&quot;20307&quot; value=&quot;325&quot;/&gt;&lt;/object&gt;&lt;object type=&quot;3&quot; unique_id=&quot;10009&quot;&gt;&lt;property id=&quot;20148&quot; value=&quot;5&quot;/&gt;&lt;property id=&quot;20300&quot; value=&quot;Slide 6&quot;/&gt;&lt;property id=&quot;20307&quot; value=&quot;298&quot;/&gt;&lt;/object&gt;&lt;object type=&quot;3&quot; unique_id=&quot;10010&quot;&gt;&lt;property id=&quot;20148&quot; value=&quot;5&quot;/&gt;&lt;property id=&quot;20300&quot; value=&quot;Slide 7&quot;/&gt;&lt;property id=&quot;20307&quot; value=&quot;323&quot;/&gt;&lt;/object&gt;&lt;object type=&quot;3&quot; unique_id=&quot;10011&quot;&gt;&lt;property id=&quot;20148&quot; value=&quot;5&quot;/&gt;&lt;property id=&quot;20300&quot; value=&quot;Slide 8&quot;/&gt;&lt;property id=&quot;20307&quot; value=&quot;299&quot;/&gt;&lt;/object&gt;&lt;object type=&quot;3&quot; unique_id=&quot;10012&quot;&gt;&lt;property id=&quot;20148&quot; value=&quot;5&quot;/&gt;&lt;property id=&quot;20300&quot; value=&quot;Slide 9 - &amp;quot;&amp;#x0D;&amp;#x0A;&amp;#x0D;&amp;#x0A; 1/ Phong traøo Ñoâng Du dieãn ra vaøo thôøi gian naøo? Ai laø ngöôøi laõnh ñaïo? Muïc ñích cuûa phong traøo laø &quot;/&gt;&lt;property id=&quot;20307&quot; value=&quot;318&quot;/&gt;&lt;/object&gt;&lt;object type=&quot;3&quot; unique_id=&quot;10013&quot;&gt;&lt;property id=&quot;20148&quot; value=&quot;5&quot;/&gt;&lt;property id=&quot;20300&quot; value=&quot;Slide 10 - &amp;quot;2. Nhaân daân trong nöôùc, ñaëc bieät laø thanh nieân yeâu nöôùc ñaõ höôûng öùng phong traøo Ñoâng Du nhö theá naø&quot;/&gt;&lt;property id=&quot;20307&quot; value=&quot;319&quot;/&gt;&lt;/object&gt;&lt;object type=&quot;3&quot; unique_id=&quot;10014&quot;&gt;&lt;property id=&quot;20148&quot; value=&quot;5&quot;/&gt;&lt;property id=&quot;20300&quot; value=&quot;Slide 11 - &amp;quot;3/ Keát quaû cuûa phong traøo Ñoâng Du vaø yù nghóa cuûa phong traøo laø gì?&amp;quot;&quot;/&gt;&lt;property id=&quot;20307&quot; value=&quot;320&quot;/&gt;&lt;/object&gt;&lt;object type=&quot;3&quot; unique_id=&quot;10015&quot;&gt;&lt;property id=&quot;20148&quot; value=&quot;5&quot;/&gt;&lt;property id=&quot;20300&quot; value=&quot;Slide 12&quot;/&gt;&lt;property id=&quot;20307&quot; value=&quot;300&quot;/&gt;&lt;/object&gt;&lt;object type=&quot;3&quot; unique_id=&quot;10016&quot;&gt;&lt;property id=&quot;20148&quot; value=&quot;5&quot;/&gt;&lt;property id=&quot;20300&quot; value=&quot;Slide 13 - &amp;quot;&amp;amp;#x09;Phan Boäi Chaâu laø nhaø yeâu nöôùc tieâu bieåu cuûa Vieät Nam ôû giai ñoaïn naøo ?&amp;quot;&quot;/&gt;&lt;property id=&quot;20307&quot; value=&quot;263&quot;/&gt;&lt;/object&gt;&lt;object type=&quot;3&quot; unique_id=&quot;10017&quot;&gt;&lt;property id=&quot;20148&quot; value=&quot;5&quot;/&gt;&lt;property id=&quot;20300&quot; value=&quot;Slide 14 - &amp;quot;&amp;#x0D;&amp;#x0A;BAØI HOÏC&amp;#x0D;&amp;#x0A;&amp;quot;&quot;/&gt;&lt;property id=&quot;20307&quot; value=&quot;271&quot;/&gt;&lt;/object&gt;&lt;object type=&quot;3&quot; unique_id=&quot;10050&quot;&gt;&lt;property id=&quot;20148&quot; value=&quot;5&quot;/&gt;&lt;property id=&quot;20300&quot; value=&quot;Slide 1&quot;/&gt;&lt;property id=&quot;20307&quot; value=&quot;327&quot;/&gt;&lt;/object&gt;&lt;object type=&quot;3&quot; unique_id=&quot;10149&quot;&gt;&lt;property id=&quot;20148&quot; value=&quot;5&quot;/&gt;&lt;property id=&quot;20300&quot; value=&quot;Slide 4&quot;/&gt;&lt;property id=&quot;20307&quot; value=&quot;328&quot;/&gt;&lt;/object&gt;&lt;/object&gt;&lt;/object&gt;&lt;/database&gt;"/>
  <p:tag name="SECTOMILLISECCONVERTED" val="1"/>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Cascade</Template>
  <TotalTime>10513</TotalTime>
  <Words>788</Words>
  <Application>Microsoft Office PowerPoint</Application>
  <PresentationFormat>Custom</PresentationFormat>
  <Paragraphs>54</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Le Hong Minh</dc:creator>
  <cp:lastModifiedBy>Admin</cp:lastModifiedBy>
  <cp:revision>1198</cp:revision>
  <dcterms:created xsi:type="dcterms:W3CDTF">2008-09-09T22:52:10Z</dcterms:created>
  <dcterms:modified xsi:type="dcterms:W3CDTF">2024-08-11T10:08:00Z</dcterms:modified>
</cp:coreProperties>
</file>