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30" r:id="rId2"/>
    <p:sldId id="434" r:id="rId3"/>
    <p:sldId id="436" r:id="rId4"/>
    <p:sldId id="438" r:id="rId5"/>
    <p:sldId id="431" r:id="rId6"/>
  </p:sldIdLst>
  <p:sldSz cx="16276638" cy="9144000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679097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HĐCD: BIẾT ƠN NGƯỜI THÂN TRONG GIA ĐÌNH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89447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71342"/>
            <a:chOff x="5063633" y="164812"/>
            <a:chExt cx="5779343" cy="971342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25133"/>
              <a:chOff x="5063633" y="164812"/>
              <a:chExt cx="5779343" cy="92513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2355" y="566725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18: BIẾT ƠN NGƯỜI THÂN TRONG GIA ĐÌNH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7086600" cy="677108"/>
            <a:chOff x="1508918" y="1888664"/>
            <a:chExt cx="1004731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hay.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611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 descr="Hoạt động trải nghiệm lớp 3 Tuần 18 trang 52, 53, 54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19" y="2743200"/>
            <a:ext cx="7543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9049" y="2895600"/>
            <a:ext cx="7162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Nghe đọc những bức thư hay viết về lòng biết ơn đối với người thân trong gia đình</a:t>
            </a:r>
          </a:p>
          <a:p>
            <a:pPr algn="just"/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Tham gia cuộc thi Viết thư Quốc tế UPU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71342"/>
            <a:chOff x="5063633" y="164812"/>
            <a:chExt cx="5779343" cy="971342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25133"/>
              <a:chOff x="5063633" y="164812"/>
              <a:chExt cx="5779343" cy="92513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2355" y="566725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18: BIẾT ƠN NGƯỜI THÂN TRONG GIA ĐÌNH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097000" cy="1846659"/>
            <a:chOff x="1508918" y="1888664"/>
            <a:chExt cx="10047316" cy="18466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gương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UPU.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611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5" y="2590800"/>
            <a:ext cx="7618054" cy="5638800"/>
          </a:xfrm>
          <a:prstGeom prst="rect">
            <a:avLst/>
          </a:prstGeom>
        </p:spPr>
      </p:pic>
      <p:sp>
        <p:nvSpPr>
          <p:cNvPr id="5" name="AutoShape 2" descr="C:\Users\Administrator\Desktop\viet-thu-upu-gui-mot-nguoi-co-tam-anh-huong-01-131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C:\Users\Administrator\Desktop\viet-thu-upu-gui-mot-nguoi-co-tam-anh-huong-01-131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065" y="2590800"/>
            <a:ext cx="675086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435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71342"/>
            <a:chOff x="5063633" y="164812"/>
            <a:chExt cx="5779343" cy="971342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25133"/>
              <a:chOff x="5063633" y="164812"/>
              <a:chExt cx="5779343" cy="92513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2355" y="566725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18: BIẾT ƠN NGƯỜI THÂN TRONG GIA ĐÌNH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097000" cy="1846659"/>
            <a:chOff x="1508918" y="1888664"/>
            <a:chExt cx="10047316" cy="18466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gương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UPU.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611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AutoShape 2" descr="C:\Users\Administrator\Desktop\viet-thu-upu-gui-mot-nguoi-co-tam-anh-huong-01-131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C:\Users\Administrator\Desktop\viet-thu-upu-gui-mot-nguoi-co-tam-anh-huong-01-131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4" y="2612708"/>
            <a:ext cx="6932255" cy="5388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42" y="2658746"/>
            <a:ext cx="7086600" cy="518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679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10149</TotalTime>
  <Words>179</Words>
  <Application>Microsoft Office PowerPoint</Application>
  <PresentationFormat>Custom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1161</cp:revision>
  <dcterms:created xsi:type="dcterms:W3CDTF">2008-09-09T22:52:10Z</dcterms:created>
  <dcterms:modified xsi:type="dcterms:W3CDTF">2024-08-11T10:07:48Z</dcterms:modified>
</cp:coreProperties>
</file>