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4" r:id="rId3"/>
    <p:sldId id="442" r:id="rId4"/>
    <p:sldId id="443" r:id="rId5"/>
    <p:sldId id="450" r:id="rId6"/>
    <p:sldId id="444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2481" y="4343401"/>
            <a:ext cx="12976638" cy="257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SHL CÂU CHUYỆN YÊU THƯƠNG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CÂU CHUYỆN YÊU THƯƠNG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CÂU CHUYỆN YÊU THƯƠNG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CÂU CHUYỆN YÊU THƯƠNG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8" y="1782784"/>
            <a:ext cx="10343107" cy="1261884"/>
            <a:chOff x="1508918" y="1888664"/>
            <a:chExt cx="7874923" cy="133921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339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46918" y="2500909"/>
            <a:ext cx="1501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Chia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918" y="3294975"/>
            <a:ext cx="77178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những việc em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 smtClean="0"/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Sắm vai xử lí tình huống thể hiện sự quan tâm, chăm sóc người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ạt động trải nghiệm lớp 3 Tuần 17 trang 49, 50, 5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3294975"/>
            <a:ext cx="6629400" cy="49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CÂU CHUYỆN YÊU THƯƠNG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8" y="1782784"/>
            <a:ext cx="10343107" cy="1261884"/>
            <a:chOff x="1508918" y="1888664"/>
            <a:chExt cx="7874923" cy="133921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339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46918" y="2500909"/>
            <a:ext cx="1501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Chia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918" y="3294975"/>
            <a:ext cx="7717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làm về, em chạy ra xách đỡ bố túi sách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đi chợ về em chạy ra xách làn, xách đồ giúp mẹ.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đi làm về bị mệt, em hỏi thăm và đưa nước cho mẹ uống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với người thân, bạn bè, cô giáo những việc em đã làm đó</a:t>
            </a:r>
            <a:r>
              <a:rPr lang="vi-VN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ạt động trải nghiệm lớp 3 Tuần 17 trang 49, 50, 5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3315757"/>
            <a:ext cx="6858000" cy="532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303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CÂU CHUYỆN YÊU THƯƠNG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8" y="1782783"/>
            <a:ext cx="10515601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1367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vi-VN" sz="3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thực hiện các việc thể hiện sự quan tâm, chăm sóc người </a:t>
            </a:r>
            <a:r>
              <a:rPr lang="vi-VN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65" y="3265705"/>
            <a:ext cx="5715454" cy="3921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3206065"/>
            <a:ext cx="8839200" cy="4009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731" y="7302868"/>
            <a:ext cx="14463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tiếp tục thực hiện các việc thể hiện sự quan tâm, chăm sóc người thân: Khi thấy em bé tập đi bị ngã, em đỡ bé dậy hỏi han, an ủi, …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10489</TotalTime>
  <Words>619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1192</cp:revision>
  <dcterms:created xsi:type="dcterms:W3CDTF">2008-09-09T22:52:10Z</dcterms:created>
  <dcterms:modified xsi:type="dcterms:W3CDTF">2024-08-11T10:07:07Z</dcterms:modified>
</cp:coreProperties>
</file>