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30" r:id="rId2"/>
    <p:sldId id="434" r:id="rId3"/>
    <p:sldId id="436" r:id="rId4"/>
    <p:sldId id="431" r:id="rId5"/>
  </p:sldIdLst>
  <p:sldSz cx="16276638" cy="9144000"/>
  <p:notesSz cx="6858000" cy="9144000"/>
  <p:custDataLst>
    <p:tags r:id="rId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679097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HĐCD: KỈ NIỆM THEO TA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0084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71342"/>
            <a:chOff x="5063633" y="164812"/>
            <a:chExt cx="5779343" cy="971342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25133"/>
              <a:chOff x="5063633" y="164812"/>
              <a:chExt cx="5779343" cy="92513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2355" y="566725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17: KỈ NIỆM THEO TA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887200" cy="1261884"/>
            <a:chOff x="1508918" y="1888664"/>
            <a:chExt cx="10047316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611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93094" y="6942273"/>
            <a:ext cx="14859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gia giao lưu về chủ đề “Hành trang lên đường”</a:t>
            </a:r>
          </a:p>
          <a:p>
            <a:pPr algn="just"/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Nghe các học sinh cũ kể về những kỉ niệm với mái trường, gia đình - là hành trang họ mang theo trong cuộc đời</a:t>
            </a:r>
            <a:r>
              <a:rPr lang="vi-VN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oạt động trải nghiệm lớp 3 Tuần 17 trang 49, 50, 51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19" y="2590800"/>
            <a:ext cx="140970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71342"/>
            <a:chOff x="5063633" y="164812"/>
            <a:chExt cx="5779343" cy="971342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25133"/>
              <a:chOff x="5063633" y="164812"/>
              <a:chExt cx="5779343" cy="92513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2355" y="566725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17: KỈ NIỆM THEO TA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887200" cy="1261884"/>
            <a:chOff x="1508918" y="1888664"/>
            <a:chExt cx="10047316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giao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611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93094" y="6942273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các học sinh cũ kể về những kỉ niệm với mái trường, gia đình - là hành trang họ mang theo trong cuộc đời</a:t>
            </a:r>
            <a:r>
              <a:rPr lang="vi-VN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uần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19" y="2562695"/>
            <a:ext cx="14447975" cy="437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3164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10132</TotalTime>
  <Words>178</Words>
  <Application>Microsoft Office PowerPoint</Application>
  <PresentationFormat>Custom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1157</cp:revision>
  <dcterms:created xsi:type="dcterms:W3CDTF">2008-09-09T22:52:10Z</dcterms:created>
  <dcterms:modified xsi:type="dcterms:W3CDTF">2024-08-11T10:06:52Z</dcterms:modified>
</cp:coreProperties>
</file>