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30" r:id="rId2"/>
    <p:sldId id="434" r:id="rId3"/>
    <p:sldId id="442" r:id="rId4"/>
    <p:sldId id="443" r:id="rId5"/>
    <p:sldId id="446" r:id="rId6"/>
    <p:sldId id="444" r:id="rId7"/>
    <p:sldId id="448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562481" y="4343401"/>
            <a:ext cx="12976638" cy="174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SHL CHĂM LÀM VIỆC NHÀ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351" y="681753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CHĂM LÀM VIỆC NHÀ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6477000" cy="677108"/>
            <a:chOff x="1508918" y="1888664"/>
            <a:chExt cx="577041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577041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I. Sơ kết hoạt động tuần qua.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29520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802484" y="2590800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Kết quả thi đua cuối tuần vừa qua:</a:t>
            </a:r>
            <a:endParaRPr lang="en-US" sz="36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1506" y="3371671"/>
            <a:ext cx="1419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nền nếp học tập, đến lớp đúng giờ tham gia thi đua tuần học tốt do đội cờ đỏ tổ chức.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9917" y="45908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9" y="58100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87931" y="7010400"/>
            <a:ext cx="21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Tồn tại:</a:t>
            </a:r>
            <a:endParaRPr lang="en-US" sz="360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3119" y="7772400"/>
            <a:ext cx="1455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Có một số bạn đi học muộn, một số bạn vẫn nói chuyện riêng trong giờ học.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CHĂM LÀM VIỆC NHÀ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7391400" cy="677108"/>
            <a:chOff x="1508918" y="1888664"/>
            <a:chExt cx="658506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58506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II. Kế hoạch hoạt động tuần tới.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739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801505" y="2667000"/>
            <a:ext cx="14728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Thi đua lập thành tích chào mừng ngày…………….</a:t>
            </a:r>
          </a:p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Tiếp tục thực hiện tốt nền nếp học tập, đến lớp đúng giờ tham gia thi đua tuần học tốt do đội cờ đỏ tổ chức.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9916" y="5810071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918" y="7257871"/>
            <a:ext cx="1478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916" y="4525832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Khắc phục những tồn tại trong tuần trước để hoàn thành xuất sắc nhiệm vụ tuần này.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973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CHĂM LÀM VIỆC NHÀ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4"/>
            <a:ext cx="9677400" cy="677108"/>
            <a:chOff x="1508918" y="1888664"/>
            <a:chExt cx="7874923" cy="718603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718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518319" y="2590799"/>
            <a:ext cx="1501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Chia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506" y="3711476"/>
            <a:ext cx="77178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những việc em cùng người thân đã làm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sẻ cách sử dụng và bảo quản dụng cụ dọn vệ sinh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oạt động trải nghiệm lớp 3 Tuần 16 trang 46, 47, 48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9" y="3377432"/>
            <a:ext cx="6953250" cy="508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CHĂM LÀM VIỆC NHÀ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4"/>
            <a:ext cx="9677400" cy="677108"/>
            <a:chOff x="1508918" y="1888664"/>
            <a:chExt cx="7874923" cy="718603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718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518319" y="2590799"/>
            <a:ext cx="1501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Chia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46919" y="3581400"/>
            <a:ext cx="1430604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chít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tòe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giẻ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ráo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6487777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CHĂM LÀM VIỆC NHÀ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8" y="1782783"/>
            <a:ext cx="9913651" cy="1261884"/>
            <a:chOff x="1508918" y="1888664"/>
            <a:chExt cx="7874923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7558" y="2590799"/>
            <a:ext cx="7126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oạt động trải nghiệm lớp 3 Tuần 16 trang 46, 47, 48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4" y="3414054"/>
            <a:ext cx="13737745" cy="359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6519" y="7379787"/>
            <a:ext cx="13182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nhóm nghĩ ra một điệu nhảy thể hiện các thao tác việc nhà</a:t>
            </a:r>
          </a:p>
          <a:p>
            <a:pPr algn="just"/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Trình diễn điệu nhảy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47782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98868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CHĂM LÀM VIỆC NHÀ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8" y="1782783"/>
            <a:ext cx="9913651" cy="1261884"/>
            <a:chOff x="1508918" y="1888664"/>
            <a:chExt cx="7874923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7874923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77558" y="2590799"/>
            <a:ext cx="7126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918" y="3237130"/>
            <a:ext cx="14859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Hoạt động trải nghiệm lớp 3 Tuần 16 trang 46, 47, 48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59" y="4967567"/>
            <a:ext cx="6381750" cy="406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ạt động trải nghiệm lớp 3 Tuần 16 trang 46, 47, 48 | Kết nối tri thứ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919" y="4943678"/>
            <a:ext cx="6324600" cy="406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602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10451</TotalTime>
  <Words>667</Words>
  <Application>Microsoft Office PowerPoint</Application>
  <PresentationFormat>Custom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1187</cp:revision>
  <dcterms:created xsi:type="dcterms:W3CDTF">2008-09-09T22:52:10Z</dcterms:created>
  <dcterms:modified xsi:type="dcterms:W3CDTF">2024-08-11T09:59:25Z</dcterms:modified>
</cp:coreProperties>
</file>