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430" r:id="rId2"/>
    <p:sldId id="434" r:id="rId3"/>
    <p:sldId id="443" r:id="rId4"/>
    <p:sldId id="442" r:id="rId5"/>
    <p:sldId id="431" r:id="rId6"/>
  </p:sldIdLst>
  <p:sldSz cx="16276638" cy="9144000"/>
  <p:notesSz cx="6858000" cy="9144000"/>
  <p:custDataLst>
    <p:tags r:id="rId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QUẢNG TIÊN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783821" y="4343401"/>
            <a:ext cx="11679097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16: HĐCD: NÉT ĐẸP HỌC TRÒ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47119" y="19050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10084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71342"/>
            <a:chOff x="5063633" y="164812"/>
            <a:chExt cx="5779343" cy="971342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25133"/>
              <a:chOff x="5063633" y="164812"/>
              <a:chExt cx="5779343" cy="925133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2355" y="566725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16: NÉT ĐẸP HỌC TRÒ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1277600" cy="677108"/>
            <a:chOff x="1508918" y="1888664"/>
            <a:chExt cx="10047316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04731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diễn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nghệ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“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Nét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đẹp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trò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”.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961145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746919" y="7239000"/>
            <a:ext cx="14859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36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oạt động trải nghiệm lớp 3 Tuần 16 trang 46, 47, 48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319" y="2613040"/>
            <a:ext cx="13716000" cy="457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71342"/>
            <a:chOff x="5063633" y="164812"/>
            <a:chExt cx="5779343" cy="971342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25133"/>
              <a:chOff x="5063633" y="164812"/>
              <a:chExt cx="5779343" cy="925133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2355" y="566725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16: NÉT ĐẸP HỌC TRÒ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1277600" cy="677108"/>
            <a:chOff x="1508918" y="1888664"/>
            <a:chExt cx="10047316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04731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diễn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nghệ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“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Nét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đẹp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trò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”.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961145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38" y="2667000"/>
            <a:ext cx="6667500" cy="464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19" y="2680855"/>
            <a:ext cx="6667500" cy="46343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57838" y="7467600"/>
            <a:ext cx="150445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08416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35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10110</TotalTime>
  <Words>161</Words>
  <Application>Microsoft Office PowerPoint</Application>
  <PresentationFormat>Custom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1154</cp:revision>
  <dcterms:created xsi:type="dcterms:W3CDTF">2008-09-09T22:52:10Z</dcterms:created>
  <dcterms:modified xsi:type="dcterms:W3CDTF">2024-08-11T09:58:58Z</dcterms:modified>
</cp:coreProperties>
</file>