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430" r:id="rId2"/>
    <p:sldId id="432" r:id="rId3"/>
    <p:sldId id="434" r:id="rId4"/>
    <p:sldId id="442" r:id="rId5"/>
    <p:sldId id="443" r:id="rId6"/>
    <p:sldId id="444" r:id="rId7"/>
    <p:sldId id="431" r:id="rId8"/>
  </p:sldIdLst>
  <p:sldSz cx="16276638" cy="9144000"/>
  <p:notesSz cx="6858000" cy="9144000"/>
  <p:custDataLst>
    <p:tags r:id="rId1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7C80"/>
    <a:srgbClr val="0000CC"/>
    <a:srgbClr val="FF0066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9274" autoAdjust="0"/>
  </p:normalViewPr>
  <p:slideViewPr>
    <p:cSldViewPr>
      <p:cViewPr varScale="1">
        <p:scale>
          <a:sx n="55" d="100"/>
          <a:sy n="55" d="100"/>
        </p:scale>
        <p:origin x="564" y="90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</a:t>
            </a: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HỌC </a:t>
            </a: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QUẢNG TIÊN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2576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vi-VN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5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0"/>
              </a:spcBef>
              <a:defRPr/>
            </a:pPr>
            <a:r>
              <a:rPr lang="vi-VN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 CHĂM SÓC NHÀ CỬA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2347119" y="19050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32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351" y="6817533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6" name="Picture 5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0379" y="6400800"/>
            <a:ext cx="29718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35682" y="51483"/>
            <a:ext cx="1382714" cy="1470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52919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ôi mắt của em , Đôi mắt xinh xinh - Nhạc thiếu nhi vui nhộn sôi độ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639" y="-1"/>
            <a:ext cx="16245999" cy="912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498868" y="636422"/>
                <a:ext cx="49218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HOẠT ĐỘNG TRẢI NGHIỆM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5618731" y="1136154"/>
              <a:ext cx="469984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0515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HOẠT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LỚP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vi-VN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EM CHĂM SÓC NHÀ CỬA</a:t>
            </a:r>
            <a:endParaRPr lang="en-US" sz="28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46919" y="1782783"/>
            <a:ext cx="6477000" cy="677108"/>
            <a:chOff x="1508918" y="1888664"/>
            <a:chExt cx="5770418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5770418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I. Sơ kết hoạt động tuần qua.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5295207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3" name="TextBox 32"/>
          <p:cNvSpPr txBox="1"/>
          <p:nvPr/>
        </p:nvSpPr>
        <p:spPr>
          <a:xfrm>
            <a:off x="802484" y="2590800"/>
            <a:ext cx="7051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360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1) Kết quả thi đua cuối tuần vừa qua:</a:t>
            </a:r>
            <a:endParaRPr lang="en-US" sz="360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01506" y="3371671"/>
            <a:ext cx="14191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nền nếp học tập, đến lớp đúng giờ tham gia thi đua tuần học tốt do đội cờ đỏ tổ chức.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89917" y="4590871"/>
            <a:ext cx="141988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việc làm bài tập đầy đủ, chăm chỉ học tập, không nói chuyện riêng trong giờ học. 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46919" y="5810071"/>
            <a:ext cx="141988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vệ sinh cá nhân, vệ sinh lớp học. Tham gia sinh hoạt tập thể nghiêm túc và hoạt thành tốt   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087931" y="7010400"/>
            <a:ext cx="2125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360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2) Tồn tại:</a:t>
            </a:r>
            <a:endParaRPr lang="en-US" sz="360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23119" y="7772400"/>
            <a:ext cx="14554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Có một số bạn đi học muộn, một số bạn vẫn nói chuyện riêng trong giờ học.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4094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7" grpId="0"/>
      <p:bldP spid="38" grpId="0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498868" y="636422"/>
                <a:ext cx="49218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HOẠT ĐỘNG TRẢI NGHIỆM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5618731" y="1136154"/>
              <a:ext cx="469984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0515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HOẠT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LỚP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vi-VN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EM CHĂM SÓC NHÀ </a:t>
            </a:r>
            <a:r>
              <a:rPr lang="vi-VN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CỬA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46919" y="1782783"/>
            <a:ext cx="7391400" cy="677108"/>
            <a:chOff x="1508918" y="1888664"/>
            <a:chExt cx="6585065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585065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II. Kế hoạch hoạt động tuần tới.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567398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4" name="TextBox 33"/>
          <p:cNvSpPr txBox="1"/>
          <p:nvPr/>
        </p:nvSpPr>
        <p:spPr>
          <a:xfrm>
            <a:off x="801505" y="2667000"/>
            <a:ext cx="147282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Thi đua lập thành tích chào mừng ngày…………….</a:t>
            </a:r>
          </a:p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Tiếp tục thực hiện tốt nền nếp học tập, đến lớp đúng giờ tham gia thi đua tuần học tốt do đội cờ đỏ tổ chức.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89916" y="5810071"/>
            <a:ext cx="14739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việc làm bài tập đầy đủ, chăm chỉ học tập, không nói chuyện riêng trong giờ học. 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46918" y="7257871"/>
            <a:ext cx="14782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vệ sinh cá nhân, vệ sinh lớp học. Tham gia sinh hoạt tập thể nghiêm túc và hoạt thành tốt   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9916" y="4525832"/>
            <a:ext cx="14739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Khắc phục những tồn tại trong tuần trước để hoàn thành xuất sắc nhiệm vụ tuần này.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39735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498868" y="636422"/>
                <a:ext cx="49218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HOẠT ĐỘNG TRẢI NGHIỆM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5618731" y="1136154"/>
              <a:ext cx="469984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0515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HOẠT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LỚP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vi-VN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EM CHĂM SÓC NHÀ CỬA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46918" y="1782783"/>
            <a:ext cx="9913651" cy="677108"/>
            <a:chOff x="1508917" y="1888664"/>
            <a:chExt cx="8832161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7" y="1888664"/>
              <a:ext cx="8832161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III.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Sinh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chủ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đề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“</a:t>
              </a:r>
              <a:r>
                <a:rPr lang="vi-VN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Em chăm sóc nhà cửa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”.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805004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777558" y="2590799"/>
            <a:ext cx="135601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1) Chia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vi-VN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về việc em làm hàng ngày để chăm sóc ngôi nhà của mình.</a:t>
            </a:r>
            <a:endParaRPr lang="en-US" sz="36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31355" y="3883461"/>
            <a:ext cx="145221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nl-NL" sz="36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+ </a:t>
            </a:r>
            <a:r>
              <a:rPr lang="nl-NL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Em đã nhận làm công việc gì? Em làm việc này khi nào?</a:t>
            </a:r>
            <a:endParaRPr lang="en-US" sz="3600" b="1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nl-NL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+ Em làm một mình hay làm cùng với ai? Sau khi hoàn thành việc đó, em cảm thấy thế </a:t>
            </a:r>
            <a:r>
              <a:rPr lang="nl-NL" sz="36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nào</a:t>
            </a:r>
            <a:r>
              <a:rPr lang="vi-VN" sz="36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?</a:t>
            </a:r>
            <a:endParaRPr lang="en-US" sz="3600" b="1" dirty="0">
              <a:solidFill>
                <a:srgbClr val="FF0000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31355" y="3237130"/>
            <a:ext cx="13074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nl-NL" sz="3600" b="1" dirty="0">
                <a:solidFill>
                  <a:srgbClr val="FF6600"/>
                </a:solidFill>
                <a:latin typeface="Times New Roman"/>
                <a:ea typeface="Times New Roman"/>
              </a:rPr>
              <a:t>- GV mời HS chia sẻ với bạn theo nhóm 2 theo những gợi ý:</a:t>
            </a:r>
            <a:endParaRPr lang="en-US" sz="3600" b="1" dirty="0">
              <a:solidFill>
                <a:srgbClr val="FF6600"/>
              </a:solidFill>
              <a:latin typeface="Times New Roman"/>
              <a:ea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42731" y="5791200"/>
            <a:ext cx="1453938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4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- </a:t>
            </a:r>
            <a:r>
              <a:rPr lang="nl-NL" sz="44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Mỗi </a:t>
            </a:r>
            <a:r>
              <a:rPr lang="nl-NL" sz="4400" b="1" dirty="0">
                <a:solidFill>
                  <a:srgbClr val="FF0000"/>
                </a:solidFill>
                <a:latin typeface="Times New Roman"/>
                <a:ea typeface="Times New Roman"/>
              </a:rPr>
              <a:t>việc em làm hằng ngày để chăm sóc ngôi nhà của mình đều đáng quý vì đó là đóng góp của em- một thành viên của gia đình.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4065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498868" y="636422"/>
                <a:ext cx="49218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HOẠT ĐỘNG TRẢI NGHIỆM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5618731" y="1136154"/>
              <a:ext cx="469984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0515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HOẠT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LỚP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vi-VN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EM CHĂM SÓC NHÀ CỬA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46919" y="1782783"/>
            <a:ext cx="10210800" cy="677108"/>
            <a:chOff x="1508918" y="1888664"/>
            <a:chExt cx="9096894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9096894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III.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Sinh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chủ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đề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“</a:t>
              </a:r>
              <a:r>
                <a:rPr lang="vi-VN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Em chăm sóc nhà cửa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”.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805004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777558" y="2459891"/>
            <a:ext cx="111921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2) </a:t>
            </a:r>
            <a:r>
              <a:rPr lang="vi-VN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Tham gia cuộc thi gấp đồ theo tác phong chú bộ đội 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/>
          <p:nvPr/>
        </p:nvPicPr>
        <p:blipFill rotWithShape="1">
          <a:blip r:embed="rId2"/>
          <a:srcRect l="51010" t="53042" r="33377" b="20342"/>
          <a:stretch/>
        </p:blipFill>
        <p:spPr bwMode="auto">
          <a:xfrm>
            <a:off x="11090025" y="4041169"/>
            <a:ext cx="4592093" cy="43408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/>
          <p:cNvSpPr/>
          <p:nvPr/>
        </p:nvSpPr>
        <p:spPr>
          <a:xfrm>
            <a:off x="704057" y="5827454"/>
            <a:ext cx="1018016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- </a:t>
            </a:r>
            <a:r>
              <a:rPr lang="nl-NL" sz="40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Việc </a:t>
            </a:r>
            <a:r>
              <a:rPr lang="nl-NL" sz="4000" b="1" dirty="0">
                <a:solidFill>
                  <a:srgbClr val="FF0000"/>
                </a:solidFill>
                <a:latin typeface="Times New Roman"/>
                <a:ea typeface="Times New Roman"/>
              </a:rPr>
              <a:t>nào cũng phải làm nhiều mới quen tay, làm mới nhanh và đẹp. Chúng ta có thể luyện tập thêm ở nhà để tham gia cuộc thi này vào cuối năm. 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9138" y="3065383"/>
            <a:ext cx="131398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- GV mời đại diện các nhóm lên thi theo cặp đôi gấp áo hoặc quần.</a:t>
            </a:r>
            <a:endParaRPr lang="en-US" sz="36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9138" y="3718003"/>
            <a:ext cx="115339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- GV – HS nhận xét: - Gấp có đep, phẳng không? Khi xếp quần, áo dẫ gấp có xếp riêng từng loại quần áo không? Sắp xếp có đẹp mắt không?Có điều gì sáng tạo?,....</a:t>
            </a:r>
            <a:endParaRPr lang="en-US" sz="36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826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4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10415</TotalTime>
  <Words>607</Words>
  <Application>Microsoft Office PowerPoint</Application>
  <PresentationFormat>Custom</PresentationFormat>
  <Paragraphs>44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1184</cp:revision>
  <dcterms:created xsi:type="dcterms:W3CDTF">2008-09-09T22:52:10Z</dcterms:created>
  <dcterms:modified xsi:type="dcterms:W3CDTF">2024-08-11T09:58:36Z</dcterms:modified>
</cp:coreProperties>
</file>