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430" r:id="rId2"/>
    <p:sldId id="432" r:id="rId3"/>
    <p:sldId id="434" r:id="rId4"/>
    <p:sldId id="442" r:id="rId5"/>
    <p:sldId id="440" r:id="rId6"/>
    <p:sldId id="438" r:id="rId7"/>
    <p:sldId id="443" r:id="rId8"/>
    <p:sldId id="431" r:id="rId9"/>
  </p:sldIdLst>
  <p:sldSz cx="16276638" cy="9144000"/>
  <p:notesSz cx="6858000" cy="9144000"/>
  <p:custDataLst>
    <p:tags r:id="rId11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0066"/>
    <a:srgbClr val="FF7C80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 autoAdjust="0"/>
    <p:restoredTop sz="99274" autoAdjust="0"/>
  </p:normalViewPr>
  <p:slideViewPr>
    <p:cSldViewPr>
      <p:cViewPr varScale="1">
        <p:scale>
          <a:sx n="45" d="100"/>
          <a:sy n="45" d="100"/>
        </p:scale>
        <p:origin x="1002" y="48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C4FA25-5DD5-485C-BCD2-EF739D2A7194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7895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wmf"/><Relationship Id="rId4" Type="http://schemas.openxmlformats.org/officeDocument/2006/relationships/image" Target="../media/image4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……</a:t>
            </a:r>
          </a:p>
        </p:txBody>
      </p:sp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2783821" y="4343401"/>
            <a:ext cx="12517297" cy="2884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 động trải nghiệm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11: HĐCD: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PHẤN ĐẤU TRỞ THÀNH ĐỘI VIÊN</a:t>
            </a:r>
          </a:p>
        </p:txBody>
      </p:sp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2347119" y="19050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32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672" y="6196013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6" name="Picture 5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0379" y="6400800"/>
            <a:ext cx="29718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35682" y="51483"/>
            <a:ext cx="1382714" cy="1470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52919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654199" y="467380"/>
            <a:ext cx="5006371" cy="523220"/>
            <a:chOff x="5498868" y="636422"/>
            <a:chExt cx="4921898" cy="523220"/>
          </a:xfrm>
        </p:grpSpPr>
        <p:sp>
          <p:nvSpPr>
            <p:cNvPr id="30" name="TextBox 29"/>
            <p:cNvSpPr txBox="1"/>
            <p:nvPr/>
          </p:nvSpPr>
          <p:spPr>
            <a:xfrm>
              <a:off x="5498868" y="636422"/>
              <a:ext cx="492189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HOẠT ĐỘNG TRẢI NGHIỆM</a:t>
              </a:r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3" name="bai hat nhan buoc nhan nhi dong">
            <a:hlinkClick r:id="" action="ppaction://media"/>
            <a:extLst>
              <a:ext uri="{FF2B5EF4-FFF2-40B4-BE49-F238E27FC236}">
                <a16:creationId xmlns:a16="http://schemas.microsoft.com/office/drawing/2014/main" id="{38933AD0-EF4B-2D7F-EBAF-C56C1D8EE6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2119" y="1143000"/>
            <a:ext cx="153162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4807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951996" cy="994830"/>
            <a:chOff x="5063633" y="164812"/>
            <a:chExt cx="5851567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851567" cy="994830"/>
              <a:chOff x="5063633" y="164812"/>
              <a:chExt cx="5851567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492189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HOẠT ĐỘNG TRẢI NGHIỆM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2880519" y="1097280"/>
            <a:ext cx="10515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11: </a:t>
            </a:r>
            <a:r>
              <a:rPr lang="vi-VN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PHẤN ĐẤU TRỞ THÀNH ĐỘI VIÊN</a:t>
            </a:r>
            <a:endParaRPr lang="en-US" sz="28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46919" y="1782783"/>
            <a:ext cx="12115800" cy="677108"/>
            <a:chOff x="1508918" y="1888664"/>
            <a:chExt cx="10794076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10794076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Tìm hiểu về Đội Thiếu niên Tiền phong Hồ Chí Minh 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961145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708819" y="2569416"/>
            <a:ext cx="152019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Em hãy quan sát và chia sẻ nhữnh điều em biết về khăn quàng đỏ và huy hiệu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0A58B3-7009-D8BC-79B9-3CD9CB129C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519" y="3581400"/>
            <a:ext cx="124968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4094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951996" cy="994830"/>
            <a:chOff x="5063633" y="164812"/>
            <a:chExt cx="5851567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851567" cy="994830"/>
              <a:chOff x="5063633" y="164812"/>
              <a:chExt cx="5851567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492189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HOẠT ĐỘNG TRẢI NGHIỆM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2880519" y="1097280"/>
            <a:ext cx="10515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11: </a:t>
            </a:r>
            <a:r>
              <a:rPr lang="vi-VN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PHẤN ĐẤU TRỞ THÀNH ĐỘI VIÊN</a:t>
            </a:r>
            <a:endParaRPr lang="en-US" sz="28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46919" y="1782783"/>
            <a:ext cx="12115800" cy="677108"/>
            <a:chOff x="1508918" y="1888664"/>
            <a:chExt cx="10794076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10794076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Tìm hiểu về Đội Thiếu niên Tiền phong Hồ Chí Minh 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961145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708819" y="2569416"/>
            <a:ext cx="152019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Chia sẻ những điều em biết về anh Kim Đồng</a:t>
            </a:r>
          </a:p>
        </p:txBody>
      </p:sp>
      <p:pic>
        <p:nvPicPr>
          <p:cNvPr id="3" name="ke chuyen kim dong">
            <a:hlinkClick r:id="" action="ppaction://media"/>
            <a:extLst>
              <a:ext uri="{FF2B5EF4-FFF2-40B4-BE49-F238E27FC236}">
                <a16:creationId xmlns:a16="http://schemas.microsoft.com/office/drawing/2014/main" id="{3B526012-CCD6-273B-F443-756F3DF738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919" y="3310032"/>
            <a:ext cx="14020800" cy="583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79309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02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46919" y="1782783"/>
            <a:ext cx="11277600" cy="677108"/>
            <a:chOff x="1508918" y="1888664"/>
            <a:chExt cx="10047316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10047316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2. Xây dựng kế hoạch phấn đấu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05346" y="2565475"/>
              <a:ext cx="68280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762318" y="2762071"/>
            <a:ext cx="148590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Cùng nhau thảo luận nhóm đôi:</a:t>
            </a:r>
          </a:p>
          <a:p>
            <a:pPr algn="just"/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Để trở thành đội viên, em cần rèn luyện những phẩm chất, đức tính gì?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2CDE74E-546C-BC8A-3513-AB359DA9B0A2}"/>
              </a:ext>
            </a:extLst>
          </p:cNvPr>
          <p:cNvGrpSpPr/>
          <p:nvPr/>
        </p:nvGrpSpPr>
        <p:grpSpPr>
          <a:xfrm>
            <a:off x="5211494" y="103853"/>
            <a:ext cx="5951996" cy="994830"/>
            <a:chOff x="5063633" y="164812"/>
            <a:chExt cx="5851567" cy="99483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8C84B50-BF78-8DC6-ED71-D7E53118836A}"/>
                </a:ext>
              </a:extLst>
            </p:cNvPr>
            <p:cNvGrpSpPr/>
            <p:nvPr/>
          </p:nvGrpSpPr>
          <p:grpSpPr>
            <a:xfrm>
              <a:off x="5063633" y="164812"/>
              <a:ext cx="5851567" cy="994830"/>
              <a:chOff x="5063633" y="164812"/>
              <a:chExt cx="5851567" cy="994830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3082BB7-327A-237D-7C0E-FBA4748BA859}"/>
                  </a:ext>
                </a:extLst>
              </p:cNvPr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1AEE6E7-B9C5-90CC-77E8-18079ECBC562}"/>
                  </a:ext>
                </a:extLst>
              </p:cNvPr>
              <p:cNvSpPr txBox="1"/>
              <p:nvPr/>
            </p:nvSpPr>
            <p:spPr>
              <a:xfrm>
                <a:off x="5993302" y="636422"/>
                <a:ext cx="492189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HOẠT ĐỘNG TRẢI NGHIỆM</a:t>
                </a:r>
              </a:p>
            </p:txBody>
          </p:sp>
        </p:grp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4A141D6-8CF0-011A-6AA4-70D81956870F}"/>
                </a:ext>
              </a:extLst>
            </p:cNvPr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Text Box 14">
            <a:extLst>
              <a:ext uri="{FF2B5EF4-FFF2-40B4-BE49-F238E27FC236}">
                <a16:creationId xmlns:a16="http://schemas.microsoft.com/office/drawing/2014/main" id="{07203CEA-B705-57DF-56FB-2FCD41DEB6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0519" y="1097280"/>
            <a:ext cx="10515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11: </a:t>
            </a:r>
            <a:r>
              <a:rPr lang="vi-VN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PHẤN ĐẤU TRỞ THÀNH ĐỘI VIÊN</a:t>
            </a:r>
            <a:endParaRPr lang="en-US" sz="28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56696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951996" cy="994830"/>
            <a:chOff x="5063633" y="164812"/>
            <a:chExt cx="5851567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851567" cy="994830"/>
              <a:chOff x="5063633" y="164812"/>
              <a:chExt cx="5851567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492189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HOẠT ĐỘNG TRẢI NGHIỆM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D5B23851-F7A6-04B4-8F21-6EE71F1E85C1}"/>
              </a:ext>
            </a:extLst>
          </p:cNvPr>
          <p:cNvSpPr txBox="1"/>
          <p:nvPr/>
        </p:nvSpPr>
        <p:spPr>
          <a:xfrm>
            <a:off x="340101" y="1295400"/>
            <a:ext cx="1562131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000">
                <a:latin typeface="Times New Roman" panose="02020603050405020304" pitchFamily="18" charset="0"/>
                <a:cs typeface="Times New Roman" panose="02020603050405020304" pitchFamily="18" charset="0"/>
              </a:rPr>
              <a:t>Chăm học, ham hiểu biết: Chuẩn bị đầy đủ sách vở, làm bài tập chăm chỉ, đọc thêm sách.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8F282B4-D21F-45D7-32AD-5C86CC92B4F6}"/>
              </a:ext>
            </a:extLst>
          </p:cNvPr>
          <p:cNvSpPr txBox="1"/>
          <p:nvPr/>
        </p:nvSpPr>
        <p:spPr>
          <a:xfrm>
            <a:off x="376374" y="2561090"/>
            <a:ext cx="1562131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4000">
                <a:latin typeface="Times New Roman" panose="02020603050405020304" pitchFamily="18" charset="0"/>
                <a:cs typeface="Times New Roman" panose="02020603050405020304" pitchFamily="18" charset="0"/>
              </a:rPr>
              <a:t> Đoàn kết với bạn: Tham gia hoạt động cùng nhóm, tổ. Luôn sẵn sàng giúp đỡ bạn, vui vẻ, hoà nhã với bạn bè.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572DF9A-A1CA-C151-B3FC-CCFF2BDB23B2}"/>
              </a:ext>
            </a:extLst>
          </p:cNvPr>
          <p:cNvSpPr txBox="1"/>
          <p:nvPr/>
        </p:nvSpPr>
        <p:spPr>
          <a:xfrm>
            <a:off x="386139" y="4125434"/>
            <a:ext cx="1562131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4000">
                <a:latin typeface="Times New Roman" panose="02020603050405020304" pitchFamily="18" charset="0"/>
                <a:cs typeface="Times New Roman" panose="02020603050405020304" pitchFamily="18" charset="0"/>
              </a:rPr>
              <a:t> Giữ gìn vệ sinh sạch sẽ: Rửa tay trước khi ăn; thường xuyên rửa tay, sát khuẩn; tắm rửa hằng ngày vào lúc 5 giờ chiều; cắt móng chân, móng tay sạch sẽ.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BE1ADD8-92CA-93F9-4C93-EB9D65532A16}"/>
              </a:ext>
            </a:extLst>
          </p:cNvPr>
          <p:cNvSpPr txBox="1"/>
          <p:nvPr/>
        </p:nvSpPr>
        <p:spPr>
          <a:xfrm>
            <a:off x="479742" y="5948927"/>
            <a:ext cx="1562131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4000">
                <a:latin typeface="Times New Roman" panose="02020603050405020304" pitchFamily="18" charset="0"/>
                <a:cs typeface="Times New Roman" panose="02020603050405020304" pitchFamily="18" charset="0"/>
              </a:rPr>
              <a:t> Bảo vệ sức khoẻ: Tập thể dục buổi sáng hằng ngày; ăn đủ rau, quả; uống đủ nước.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80260E2-CB60-45F8-58B3-DFE7FBCCF106}"/>
              </a:ext>
            </a:extLst>
          </p:cNvPr>
          <p:cNvSpPr txBox="1"/>
          <p:nvPr/>
        </p:nvSpPr>
        <p:spPr>
          <a:xfrm>
            <a:off x="518001" y="7287161"/>
            <a:ext cx="1562131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4000">
                <a:latin typeface="Times New Roman" panose="02020603050405020304" pitchFamily="18" charset="0"/>
                <a:cs typeface="Times New Roman" panose="02020603050405020304" pitchFamily="18" charset="0"/>
              </a:rPr>
              <a:t> Chăm chỉ lao động: Tham gia các buổi lao động ở trường và khu phố; nhận làm việc nhà: lau bàn, gấp quần áo.</a:t>
            </a:r>
          </a:p>
        </p:txBody>
      </p:sp>
    </p:spTree>
    <p:extLst>
      <p:ext uri="{BB962C8B-B14F-4D97-AF65-F5344CB8AC3E}">
        <p14:creationId xmlns:p14="http://schemas.microsoft.com/office/powerpoint/2010/main" val="323472793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3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92CDE74E-546C-BC8A-3513-AB359DA9B0A2}"/>
              </a:ext>
            </a:extLst>
          </p:cNvPr>
          <p:cNvGrpSpPr/>
          <p:nvPr/>
        </p:nvGrpSpPr>
        <p:grpSpPr>
          <a:xfrm>
            <a:off x="5211494" y="103853"/>
            <a:ext cx="5951996" cy="994830"/>
            <a:chOff x="5063633" y="164812"/>
            <a:chExt cx="5851567" cy="99483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8C84B50-BF78-8DC6-ED71-D7E53118836A}"/>
                </a:ext>
              </a:extLst>
            </p:cNvPr>
            <p:cNvGrpSpPr/>
            <p:nvPr/>
          </p:nvGrpSpPr>
          <p:grpSpPr>
            <a:xfrm>
              <a:off x="5063633" y="164812"/>
              <a:ext cx="5851567" cy="994830"/>
              <a:chOff x="5063633" y="164812"/>
              <a:chExt cx="5851567" cy="994830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3082BB7-327A-237D-7C0E-FBA4748BA859}"/>
                  </a:ext>
                </a:extLst>
              </p:cNvPr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1AEE6E7-B9C5-90CC-77E8-18079ECBC562}"/>
                  </a:ext>
                </a:extLst>
              </p:cNvPr>
              <p:cNvSpPr txBox="1"/>
              <p:nvPr/>
            </p:nvSpPr>
            <p:spPr>
              <a:xfrm>
                <a:off x="5993302" y="636422"/>
                <a:ext cx="492189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HOẠT ĐỘNG TRẢI NGHIỆM</a:t>
                </a:r>
              </a:p>
            </p:txBody>
          </p:sp>
        </p:grp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4A141D6-8CF0-011A-6AA4-70D81956870F}"/>
                </a:ext>
              </a:extLst>
            </p:cNvPr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Text Box 14">
            <a:extLst>
              <a:ext uri="{FF2B5EF4-FFF2-40B4-BE49-F238E27FC236}">
                <a16:creationId xmlns:a16="http://schemas.microsoft.com/office/drawing/2014/main" id="{07203CEA-B705-57DF-56FB-2FCD41DEB6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0519" y="1097280"/>
            <a:ext cx="10515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11: </a:t>
            </a:r>
            <a:r>
              <a:rPr lang="vi-VN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PHẤN ĐẤU TRỞ THÀNH ĐỘI VIÊN</a:t>
            </a:r>
            <a:endParaRPr lang="en-US" sz="28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548780"/>
      </p:ext>
    </p:extLst>
  </p:cSld>
  <p:clrMapOvr>
    <a:masterClrMapping/>
  </p:clrMapOvr>
  <p:transition spd="slow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642519" y="4114800"/>
            <a:ext cx="9220200" cy="112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33970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10139</TotalTime>
  <Words>385</Words>
  <Application>Microsoft Office PowerPoint</Application>
  <PresentationFormat>Custom</PresentationFormat>
  <Paragraphs>36</Paragraphs>
  <Slides>8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Administrator</cp:lastModifiedBy>
  <cp:revision>1149</cp:revision>
  <dcterms:created xsi:type="dcterms:W3CDTF">2008-09-09T22:52:10Z</dcterms:created>
  <dcterms:modified xsi:type="dcterms:W3CDTF">2022-07-29T11:37:18Z</dcterms:modified>
</cp:coreProperties>
</file>