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30" r:id="rId2"/>
    <p:sldId id="432" r:id="rId3"/>
    <p:sldId id="434" r:id="rId4"/>
    <p:sldId id="442" r:id="rId5"/>
    <p:sldId id="443" r:id="rId6"/>
    <p:sldId id="444" r:id="rId7"/>
    <p:sldId id="447" r:id="rId8"/>
    <p:sldId id="445" r:id="rId9"/>
    <p:sldId id="449" r:id="rId10"/>
    <p:sldId id="431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 MÌNH HIỂU NHAU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p cung minh doan ket">
            <a:hlinkClick r:id="" action="ppaction://media"/>
            <a:extLst>
              <a:ext uri="{FF2B5EF4-FFF2-40B4-BE49-F238E27FC236}">
                <a16:creationId xmlns:a16="http://schemas.microsoft.com/office/drawing/2014/main" id="{F9D3A1AA-DC8E-65F5-3883-C2688D252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04800"/>
            <a:ext cx="153162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0668000" cy="677108"/>
            <a:chOff x="1508918" y="1888664"/>
            <a:chExt cx="950421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5042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“Chúng mình hiểu nhau”.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8321592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8438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Chia sẻ cách giải quyết những bất đồng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1506" y="3711476"/>
            <a:ext cx="77178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Hãy cùng nhau sinh hoạt nhóm 2 để chia sẻ:</a:t>
            </a:r>
          </a:p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Kể về tình huống gây ra sự bất đồng giữa em và một người bạn.</a:t>
            </a:r>
          </a:p>
          <a:p>
            <a:pPr algn="just"/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Nêu những việc em đã làm để hoà giải với bạn và kết quả.</a:t>
            </a:r>
          </a:p>
          <a:p>
            <a:pPr algn="just"/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Đưa ra lời khuyên cho bạn.</a:t>
            </a:r>
          </a:p>
          <a:p>
            <a:pPr algn="just"/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A8CF4-4EC6-18BB-BCCE-E73A34088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20" y="3711475"/>
            <a:ext cx="5257800" cy="45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10515599" cy="677108"/>
            <a:chOff x="1508917" y="1888664"/>
            <a:chExt cx="9368442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936844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“Chúng mình hiểu nhau”.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818581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4885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“Hiểu bạn”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791" y="3415401"/>
            <a:ext cx="1470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Tình huống:  </a:t>
            </a:r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Nam kể: “Trong giờ kiểm tra, tôi đã giải xong bài tập, nhưng chưa chắc chắn đúng hay sai. Tôi quay sang hỏi Vinh, nhưng quay mặt đi và nói: “Để yên cho tớ làm bài”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DFFDDD-C9F2-2A6F-C581-81E944554C49}"/>
              </a:ext>
            </a:extLst>
          </p:cNvPr>
          <p:cNvSpPr txBox="1"/>
          <p:nvPr/>
        </p:nvSpPr>
        <p:spPr>
          <a:xfrm>
            <a:off x="1051719" y="5347998"/>
            <a:ext cx="1356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Bạn đưa ra tình huống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viết ra cảm xúc của mình vào bảng con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AF5FDE-4853-1F09-B21B-F052B04A7460}"/>
              </a:ext>
            </a:extLst>
          </p:cNvPr>
          <p:cNvSpPr txBox="1"/>
          <p:nvPr/>
        </p:nvSpPr>
        <p:spPr>
          <a:xfrm>
            <a:off x="1051719" y="6205802"/>
            <a:ext cx="12877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lớp phỏng đoán: </a:t>
            </a:r>
          </a:p>
          <a:p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Cảm xúc của Nam như thế nào?</a:t>
            </a:r>
          </a:p>
          <a:p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Cảm xúc của Hương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10515599" cy="677108"/>
            <a:chOff x="1508917" y="1888664"/>
            <a:chExt cx="9368442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936844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“Chúng mình hiểu nhau”.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818581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4885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“Hiểu bạn”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791" y="3415401"/>
            <a:ext cx="1470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Tình huống:  </a:t>
            </a:r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Nam kể: “Trong giờ kiểm tra, tôi đã giải xong bài tập, nhưng chưa chắc chắn đúng hay sai. Tôi quay sang hỏi Vinh, nhưng quay mặt đi và nói: “Để yên cho tớ làm bài”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E6633-9816-17F7-275C-373791A43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19" y="5347998"/>
            <a:ext cx="11429999" cy="36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14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10515599" cy="677108"/>
            <a:chOff x="1508917" y="1888664"/>
            <a:chExt cx="9368442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936844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“Chúng mình hiểu nhau”.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818581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4885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“Hiểu bạn”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791" y="3415401"/>
            <a:ext cx="1470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Tình huống:  </a:t>
            </a:r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Hương kể: “Tâm có cuốn sách mới rất hay. Tâm đọc xong, cho nhiều bạn mượn đọc. Tớ là bạn thân của Tâm nhưng Tâm lại không cho mượn.”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DFFDDD-C9F2-2A6F-C581-81E944554C49}"/>
              </a:ext>
            </a:extLst>
          </p:cNvPr>
          <p:cNvSpPr txBox="1"/>
          <p:nvPr/>
        </p:nvSpPr>
        <p:spPr>
          <a:xfrm>
            <a:off x="1051719" y="5347998"/>
            <a:ext cx="1356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Bạn đưa ra tình huống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viết ra cảm xúc của mình vào bảng con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AF5FDE-4853-1F09-B21B-F052B04A7460}"/>
              </a:ext>
            </a:extLst>
          </p:cNvPr>
          <p:cNvSpPr txBox="1"/>
          <p:nvPr/>
        </p:nvSpPr>
        <p:spPr>
          <a:xfrm>
            <a:off x="1051719" y="6205802"/>
            <a:ext cx="12877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lớp phỏng đoán: </a:t>
            </a:r>
          </a:p>
          <a:p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Cảm xúc của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như thế nào?</a:t>
            </a:r>
          </a:p>
          <a:p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Cảm xúc của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3840293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CHÚNG MÌNH HIỂU NHAU</a:t>
            </a:r>
          </a:p>
        </p:txBody>
      </p:sp>
      <p:pic>
        <p:nvPicPr>
          <p:cNvPr id="2" name="ke chuyen ngay va dem">
            <a:hlinkClick r:id="" action="ppaction://media"/>
            <a:extLst>
              <a:ext uri="{FF2B5EF4-FFF2-40B4-BE49-F238E27FC236}">
                <a16:creationId xmlns:a16="http://schemas.microsoft.com/office/drawing/2014/main" id="{D9A52538-5F1E-BAE0-8F0B-8D1F4D29B3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1695341"/>
            <a:ext cx="15087600" cy="734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29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10408</TotalTime>
  <Words>772</Words>
  <Application>Microsoft Office PowerPoint</Application>
  <PresentationFormat>Custom</PresentationFormat>
  <Paragraphs>65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1179</cp:revision>
  <dcterms:created xsi:type="dcterms:W3CDTF">2008-09-09T22:52:10Z</dcterms:created>
  <dcterms:modified xsi:type="dcterms:W3CDTF">2024-05-11T03:38:05Z</dcterms:modified>
</cp:coreProperties>
</file>