
<file path=[Content_Types].xml><?xml version="1.0" encoding="utf-8"?>
<Types xmlns="http://schemas.openxmlformats.org/package/2006/content-types">
  <Default Extension="png" ContentType="image/png"/>
  <Default Extension="tmp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430" r:id="rId2"/>
    <p:sldId id="432" r:id="rId3"/>
    <p:sldId id="434" r:id="rId4"/>
    <p:sldId id="442" r:id="rId5"/>
    <p:sldId id="443" r:id="rId6"/>
    <p:sldId id="444" r:id="rId7"/>
    <p:sldId id="445" r:id="rId8"/>
    <p:sldId id="431" r:id="rId9"/>
  </p:sldIdLst>
  <p:sldSz cx="16276638" cy="9144000"/>
  <p:notesSz cx="6858000" cy="9144000"/>
  <p:custDataLst>
    <p:tags r:id="rId11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717550" indent="-26035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1436688" indent="-52228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2154238" indent="-782638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2873375" indent="-1044575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5127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FF0066"/>
    <a:srgbClr val="FF7C80"/>
    <a:srgbClr val="FF6600"/>
    <a:srgbClr val="6600CC"/>
    <a:srgbClr val="3333FF"/>
    <a:srgbClr val="FF0000"/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99274" autoAdjust="0"/>
  </p:normalViewPr>
  <p:slideViewPr>
    <p:cSldViewPr>
      <p:cViewPr varScale="1">
        <p:scale>
          <a:sx n="55" d="100"/>
          <a:sy n="55" d="100"/>
        </p:scale>
        <p:origin x="564" y="90"/>
      </p:cViewPr>
      <p:guideLst>
        <p:guide orient="horz" pos="2880"/>
        <p:guide pos="5127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77825" y="685800"/>
            <a:ext cx="610235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451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451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451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fld id="{51C4FA25-5DD5-485C-BCD2-EF739D2A719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138681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1pPr>
    <a:lvl2pPr marL="717550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2pPr>
    <a:lvl3pPr marL="143668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3pPr>
    <a:lvl4pPr marL="2154238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4pPr>
    <a:lvl5pPr marL="2873375" algn="l" rtl="0" eaLnBrk="0" fontAlgn="base" hangingPunct="0">
      <a:spcBef>
        <a:spcPct val="30000"/>
      </a:spcBef>
      <a:spcAft>
        <a:spcPct val="0"/>
      </a:spcAft>
      <a:defRPr sz="1900" kern="1200">
        <a:solidFill>
          <a:schemeClr val="tx1"/>
        </a:solidFill>
        <a:latin typeface="Arial" charset="0"/>
        <a:ea typeface="+mn-ea"/>
        <a:cs typeface="+mn-cs"/>
      </a:defRPr>
    </a:lvl5pPr>
    <a:lvl6pPr marL="3592220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10664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029109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747553" algn="l" defTabSz="143688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20748" y="2840569"/>
            <a:ext cx="13835142" cy="196003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441496" y="5181600"/>
            <a:ext cx="11393647" cy="2336800"/>
          </a:xfrm>
        </p:spPr>
        <p:txBody>
          <a:bodyPr/>
          <a:lstStyle>
            <a:lvl1pPr marL="0" indent="0" algn="ctr">
              <a:buNone/>
              <a:defRPr/>
            </a:lvl1pPr>
            <a:lvl2pPr marL="718444" indent="0" algn="ctr">
              <a:buNone/>
              <a:defRPr/>
            </a:lvl2pPr>
            <a:lvl3pPr marL="1436888" indent="0" algn="ctr">
              <a:buNone/>
              <a:defRPr/>
            </a:lvl3pPr>
            <a:lvl4pPr marL="2155332" indent="0" algn="ctr">
              <a:buNone/>
              <a:defRPr/>
            </a:lvl4pPr>
            <a:lvl5pPr marL="2873776" indent="0" algn="ctr">
              <a:buNone/>
              <a:defRPr/>
            </a:lvl5pPr>
            <a:lvl6pPr marL="3592220" indent="0" algn="ctr">
              <a:buNone/>
              <a:defRPr/>
            </a:lvl6pPr>
            <a:lvl7pPr marL="4310664" indent="0" algn="ctr">
              <a:buNone/>
              <a:defRPr/>
            </a:lvl7pPr>
            <a:lvl8pPr marL="5029109" indent="0" algn="ctr">
              <a:buNone/>
              <a:defRPr/>
            </a:lvl8pPr>
            <a:lvl9pPr marL="5747553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B01423-D198-4896-B996-AF6CD71AA32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72254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D28DD1-89CB-4A9B-8160-1008CEEB8C2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9209283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800562" y="366186"/>
            <a:ext cx="3662244" cy="7802033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13832" y="366186"/>
            <a:ext cx="10715453" cy="780203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74A9502-423E-4957-ACD4-EFEAFA45681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138348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00BA3F-51CF-473C-BBC7-9F80CB3FD932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606691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5743" y="5875867"/>
            <a:ext cx="13835142" cy="1816100"/>
          </a:xfrm>
        </p:spPr>
        <p:txBody>
          <a:bodyPr anchor="t"/>
          <a:lstStyle>
            <a:lvl1pPr algn="l">
              <a:defRPr sz="63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5743" y="3875619"/>
            <a:ext cx="13835142" cy="2000249"/>
          </a:xfrm>
        </p:spPr>
        <p:txBody>
          <a:bodyPr anchor="b"/>
          <a:lstStyle>
            <a:lvl1pPr marL="0" indent="0">
              <a:buNone/>
              <a:defRPr sz="3100"/>
            </a:lvl1pPr>
            <a:lvl2pPr marL="718444" indent="0">
              <a:buNone/>
              <a:defRPr sz="2800"/>
            </a:lvl2pPr>
            <a:lvl3pPr marL="1436888" indent="0">
              <a:buNone/>
              <a:defRPr sz="2500"/>
            </a:lvl3pPr>
            <a:lvl4pPr marL="2155332" indent="0">
              <a:buNone/>
              <a:defRPr sz="2200"/>
            </a:lvl4pPr>
            <a:lvl5pPr marL="2873776" indent="0">
              <a:buNone/>
              <a:defRPr sz="2200"/>
            </a:lvl5pPr>
            <a:lvl6pPr marL="3592220" indent="0">
              <a:buNone/>
              <a:defRPr sz="2200"/>
            </a:lvl6pPr>
            <a:lvl7pPr marL="4310664" indent="0">
              <a:buNone/>
              <a:defRPr sz="2200"/>
            </a:lvl7pPr>
            <a:lvl8pPr marL="5029109" indent="0">
              <a:buNone/>
              <a:defRPr sz="2200"/>
            </a:lvl8pPr>
            <a:lvl9pPr marL="5747553" indent="0">
              <a:buNone/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E9DFC9-E0D6-4E70-95EC-EE956DA6257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459216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13832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73958" y="2133602"/>
            <a:ext cx="7188848" cy="6034617"/>
          </a:xfrm>
        </p:spPr>
        <p:txBody>
          <a:bodyPr/>
          <a:lstStyle>
            <a:lvl1pPr>
              <a:defRPr sz="4400"/>
            </a:lvl1pPr>
            <a:lvl2pPr>
              <a:defRPr sz="3800"/>
            </a:lvl2pPr>
            <a:lvl3pPr>
              <a:defRPr sz="3100"/>
            </a:lvl3pPr>
            <a:lvl4pPr>
              <a:defRPr sz="2800"/>
            </a:lvl4pPr>
            <a:lvl5pPr>
              <a:defRPr sz="2800"/>
            </a:lvl5pPr>
            <a:lvl6pPr>
              <a:defRPr sz="2800"/>
            </a:lvl6pPr>
            <a:lvl7pPr>
              <a:defRPr sz="2800"/>
            </a:lvl7pPr>
            <a:lvl8pPr>
              <a:defRPr sz="2800"/>
            </a:lvl8pPr>
            <a:lvl9pPr>
              <a:defRPr sz="2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E0E17-1536-48C6-87E3-A861F0C00F0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17564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13832" y="2046817"/>
            <a:ext cx="7191675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3832" y="2899833"/>
            <a:ext cx="7191675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8268307" y="2046817"/>
            <a:ext cx="7194500" cy="853016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18444" indent="0">
              <a:buNone/>
              <a:defRPr sz="3100" b="1"/>
            </a:lvl2pPr>
            <a:lvl3pPr marL="1436888" indent="0">
              <a:buNone/>
              <a:defRPr sz="2800" b="1"/>
            </a:lvl3pPr>
            <a:lvl4pPr marL="2155332" indent="0">
              <a:buNone/>
              <a:defRPr sz="2500" b="1"/>
            </a:lvl4pPr>
            <a:lvl5pPr marL="2873776" indent="0">
              <a:buNone/>
              <a:defRPr sz="2500" b="1"/>
            </a:lvl5pPr>
            <a:lvl6pPr marL="3592220" indent="0">
              <a:buNone/>
              <a:defRPr sz="2500" b="1"/>
            </a:lvl6pPr>
            <a:lvl7pPr marL="4310664" indent="0">
              <a:buNone/>
              <a:defRPr sz="2500" b="1"/>
            </a:lvl7pPr>
            <a:lvl8pPr marL="5029109" indent="0">
              <a:buNone/>
              <a:defRPr sz="2500" b="1"/>
            </a:lvl8pPr>
            <a:lvl9pPr marL="5747553" indent="0">
              <a:buNone/>
              <a:defRPr sz="2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8268307" y="2899833"/>
            <a:ext cx="7194500" cy="5268384"/>
          </a:xfrm>
        </p:spPr>
        <p:txBody>
          <a:bodyPr/>
          <a:lstStyle>
            <a:lvl1pPr>
              <a:defRPr sz="3800"/>
            </a:lvl1pPr>
            <a:lvl2pPr>
              <a:defRPr sz="3100"/>
            </a:lvl2pPr>
            <a:lvl3pPr>
              <a:defRPr sz="2800"/>
            </a:lvl3pPr>
            <a:lvl4pPr>
              <a:defRPr sz="2500"/>
            </a:lvl4pPr>
            <a:lvl5pPr>
              <a:defRPr sz="2500"/>
            </a:lvl5pPr>
            <a:lvl6pPr>
              <a:defRPr sz="2500"/>
            </a:lvl6pPr>
            <a:lvl7pPr>
              <a:defRPr sz="2500"/>
            </a:lvl7pPr>
            <a:lvl8pPr>
              <a:defRPr sz="2500"/>
            </a:lvl8pPr>
            <a:lvl9pPr>
              <a:defRPr sz="2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30A47B-B3AA-4408-B89E-78641CC5715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869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D8FA65-B14B-4883-88C7-F7A3A55E9A2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149732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8BE4F5-A3A4-4A0F-A638-D990D725B4C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6872940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13833" y="364067"/>
            <a:ext cx="5354902" cy="1549400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63713" y="364068"/>
            <a:ext cx="9099093" cy="7804151"/>
          </a:xfrm>
        </p:spPr>
        <p:txBody>
          <a:bodyPr/>
          <a:lstStyle>
            <a:lvl1pPr>
              <a:defRPr sz="5000"/>
            </a:lvl1pPr>
            <a:lvl2pPr>
              <a:defRPr sz="4400"/>
            </a:lvl2pPr>
            <a:lvl3pPr>
              <a:defRPr sz="3800"/>
            </a:lvl3pPr>
            <a:lvl4pPr>
              <a:defRPr sz="3100"/>
            </a:lvl4pPr>
            <a:lvl5pPr>
              <a:defRPr sz="3100"/>
            </a:lvl5pPr>
            <a:lvl6pPr>
              <a:defRPr sz="3100"/>
            </a:lvl6pPr>
            <a:lvl7pPr>
              <a:defRPr sz="3100"/>
            </a:lvl7pPr>
            <a:lvl8pPr>
              <a:defRPr sz="3100"/>
            </a:lvl8pPr>
            <a:lvl9pPr>
              <a:defRPr sz="3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13833" y="1913468"/>
            <a:ext cx="5354902" cy="6254751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C99C05A-73D7-488D-87AE-9FA1D515BA9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39410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90335" y="6400801"/>
            <a:ext cx="9765983" cy="755651"/>
          </a:xfrm>
        </p:spPr>
        <p:txBody>
          <a:bodyPr anchor="b"/>
          <a:lstStyle>
            <a:lvl1pPr algn="l">
              <a:defRPr sz="31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190335" y="817033"/>
            <a:ext cx="9765983" cy="5486400"/>
          </a:xfrm>
        </p:spPr>
        <p:txBody>
          <a:bodyPr/>
          <a:lstStyle>
            <a:lvl1pPr marL="0" indent="0">
              <a:buNone/>
              <a:defRPr sz="5000"/>
            </a:lvl1pPr>
            <a:lvl2pPr marL="718444" indent="0">
              <a:buNone/>
              <a:defRPr sz="4400"/>
            </a:lvl2pPr>
            <a:lvl3pPr marL="1436888" indent="0">
              <a:buNone/>
              <a:defRPr sz="3800"/>
            </a:lvl3pPr>
            <a:lvl4pPr marL="2155332" indent="0">
              <a:buNone/>
              <a:defRPr sz="3100"/>
            </a:lvl4pPr>
            <a:lvl5pPr marL="2873776" indent="0">
              <a:buNone/>
              <a:defRPr sz="3100"/>
            </a:lvl5pPr>
            <a:lvl6pPr marL="3592220" indent="0">
              <a:buNone/>
              <a:defRPr sz="3100"/>
            </a:lvl6pPr>
            <a:lvl7pPr marL="4310664" indent="0">
              <a:buNone/>
              <a:defRPr sz="3100"/>
            </a:lvl7pPr>
            <a:lvl8pPr marL="5029109" indent="0">
              <a:buNone/>
              <a:defRPr sz="3100"/>
            </a:lvl8pPr>
            <a:lvl9pPr marL="5747553" indent="0">
              <a:buNone/>
              <a:defRPr sz="31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190335" y="7156452"/>
            <a:ext cx="9765983" cy="1073149"/>
          </a:xfrm>
        </p:spPr>
        <p:txBody>
          <a:bodyPr/>
          <a:lstStyle>
            <a:lvl1pPr marL="0" indent="0">
              <a:buNone/>
              <a:defRPr sz="2200"/>
            </a:lvl1pPr>
            <a:lvl2pPr marL="718444" indent="0">
              <a:buNone/>
              <a:defRPr sz="1900"/>
            </a:lvl2pPr>
            <a:lvl3pPr marL="1436888" indent="0">
              <a:buNone/>
              <a:defRPr sz="1600"/>
            </a:lvl3pPr>
            <a:lvl4pPr marL="2155332" indent="0">
              <a:buNone/>
              <a:defRPr sz="1400"/>
            </a:lvl4pPr>
            <a:lvl5pPr marL="2873776" indent="0">
              <a:buNone/>
              <a:defRPr sz="1400"/>
            </a:lvl5pPr>
            <a:lvl6pPr marL="3592220" indent="0">
              <a:buNone/>
              <a:defRPr sz="1400"/>
            </a:lvl6pPr>
            <a:lvl7pPr marL="4310664" indent="0">
              <a:buNone/>
              <a:defRPr sz="1400"/>
            </a:lvl7pPr>
            <a:lvl8pPr marL="5029109" indent="0">
              <a:buNone/>
              <a:defRPr sz="1400"/>
            </a:lvl8pPr>
            <a:lvl9pPr marL="5747553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090DF4-68DF-4AAF-98F9-EB3836BAB8B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8337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813832" y="366713"/>
            <a:ext cx="14648974" cy="152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813832" y="2133600"/>
            <a:ext cx="14648974" cy="6034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13832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561185" y="8326438"/>
            <a:ext cx="5154269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22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1664924" y="8326438"/>
            <a:ext cx="3797882" cy="63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3689" tIns="71844" rIns="143689" bIns="71844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2200"/>
            </a:lvl1pPr>
          </a:lstStyle>
          <a:p>
            <a:pPr>
              <a:defRPr/>
            </a:pPr>
            <a:fld id="{F4264759-E7CE-4A8C-955C-20DA2A50E45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5pPr>
      <a:lvl6pPr marL="718444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6pPr>
      <a:lvl7pPr marL="1436888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7pPr>
      <a:lvl8pPr marL="2155332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8pPr>
      <a:lvl9pPr marL="2873776" algn="ctr" rtl="0" fontAlgn="base">
        <a:spcBef>
          <a:spcPct val="0"/>
        </a:spcBef>
        <a:spcAft>
          <a:spcPct val="0"/>
        </a:spcAft>
        <a:defRPr sz="6900">
          <a:solidFill>
            <a:schemeClr val="tx2"/>
          </a:solidFill>
          <a:latin typeface="Arial" charset="0"/>
        </a:defRPr>
      </a:lvl9pPr>
    </p:titleStyle>
    <p:bodyStyle>
      <a:lvl1pPr marL="538163" indent="-538163" algn="l" rtl="0" eaLnBrk="0" fontAlgn="base" hangingPunct="0">
        <a:spcBef>
          <a:spcPct val="20000"/>
        </a:spcBef>
        <a:spcAft>
          <a:spcPct val="0"/>
        </a:spcAft>
        <a:buChar char="•"/>
        <a:defRPr sz="5000">
          <a:solidFill>
            <a:schemeClr val="tx1"/>
          </a:solidFill>
          <a:latin typeface="+mn-lt"/>
          <a:ea typeface="+mn-ea"/>
          <a:cs typeface="+mn-cs"/>
        </a:defRPr>
      </a:lvl1pPr>
      <a:lvl2pPr marL="1166813" indent="-447675" algn="l" rtl="0" eaLnBrk="0" fontAlgn="base" hangingPunct="0">
        <a:spcBef>
          <a:spcPct val="20000"/>
        </a:spcBef>
        <a:spcAft>
          <a:spcPct val="0"/>
        </a:spcAft>
        <a:buChar char="–"/>
        <a:defRPr sz="4400">
          <a:solidFill>
            <a:schemeClr val="tx1"/>
          </a:solidFill>
          <a:latin typeface="+mn-lt"/>
        </a:defRPr>
      </a:lvl2pPr>
      <a:lvl3pPr marL="1795463" indent="-358775" algn="l" rtl="0" eaLnBrk="0" fontAlgn="base" hangingPunct="0">
        <a:spcBef>
          <a:spcPct val="20000"/>
        </a:spcBef>
        <a:spcAft>
          <a:spcPct val="0"/>
        </a:spcAft>
        <a:buChar char="•"/>
        <a:defRPr sz="3800">
          <a:solidFill>
            <a:schemeClr val="tx1"/>
          </a:solidFill>
          <a:latin typeface="+mn-lt"/>
        </a:defRPr>
      </a:lvl3pPr>
      <a:lvl4pPr marL="2513013" indent="-358775" algn="l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4pPr>
      <a:lvl5pPr marL="3232150" indent="-358775" algn="l" rtl="0" eaLnBrk="0" fontAlgn="base" hangingPunct="0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5pPr>
      <a:lvl6pPr marL="3951442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6pPr>
      <a:lvl7pPr marL="4669887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7pPr>
      <a:lvl8pPr marL="5388331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8pPr>
      <a:lvl9pPr marL="6106775" indent="-359222" algn="l" rtl="0" fontAlgn="base">
        <a:spcBef>
          <a:spcPct val="20000"/>
        </a:spcBef>
        <a:spcAft>
          <a:spcPct val="0"/>
        </a:spcAft>
        <a:buChar char="»"/>
        <a:defRPr sz="31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71844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436888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2155332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2873776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3592220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6pPr>
      <a:lvl7pPr marL="4310664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7pPr>
      <a:lvl8pPr marL="5029109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8pPr>
      <a:lvl9pPr marL="5747553" algn="l" defTabSz="1436888" rtl="0" eaLnBrk="1" latinLnBrk="0" hangingPunct="1">
        <a:defRPr sz="2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wmf"/><Relationship Id="rId4" Type="http://schemas.openxmlformats.org/officeDocument/2006/relationships/image" Target="../media/image4.w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tmp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ext Box 3"/>
          <p:cNvSpPr txBox="1">
            <a:spLocks noChangeArrowheads="1"/>
          </p:cNvSpPr>
          <p:nvPr/>
        </p:nvSpPr>
        <p:spPr bwMode="auto">
          <a:xfrm>
            <a:off x="3197197" y="723901"/>
            <a:ext cx="10037260" cy="684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TRƯỜNG TIỂU HỌC </a:t>
            </a:r>
            <a:r>
              <a:rPr lang="en-US" altLang="en-US" sz="3500" b="1" dirty="0">
                <a:solidFill>
                  <a:srgbClr val="FF0066"/>
                </a:solidFill>
                <a:latin typeface="Times New Roman" pitchFamily="18" charset="0"/>
              </a:rPr>
              <a:t>QUẢNG TIÊN</a:t>
            </a:r>
            <a:endParaRPr lang="en-US" altLang="en-US" sz="3500" b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sp>
        <p:nvSpPr>
          <p:cNvPr id="30" name="Text Box 14"/>
          <p:cNvSpPr txBox="1">
            <a:spLocks noChangeArrowheads="1"/>
          </p:cNvSpPr>
          <p:nvPr/>
        </p:nvSpPr>
        <p:spPr bwMode="auto">
          <a:xfrm>
            <a:off x="2783822" y="4343401"/>
            <a:ext cx="10928600" cy="25765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en-US" sz="40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Hoạt động trải nghiệm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5400" b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1: SINH HOẠT LỚP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nl-NL" sz="54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HỌC THÂN THƯƠNG</a:t>
            </a:r>
            <a:endParaRPr lang="en-US" sz="54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 Box 17"/>
          <p:cNvSpPr txBox="1">
            <a:spLocks noChangeArrowheads="1"/>
          </p:cNvSpPr>
          <p:nvPr/>
        </p:nvSpPr>
        <p:spPr bwMode="auto">
          <a:xfrm>
            <a:off x="2347119" y="1905000"/>
            <a:ext cx="11471154" cy="19923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en-US" sz="60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</p:txBody>
      </p:sp>
      <p:pic>
        <p:nvPicPr>
          <p:cNvPr id="32" name="Picture 22" descr="bd21315_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351" y="6817533"/>
            <a:ext cx="5616086" cy="204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3" name="Straight Connector 32"/>
          <p:cNvCxnSpPr/>
          <p:nvPr/>
        </p:nvCxnSpPr>
        <p:spPr>
          <a:xfrm flipV="1">
            <a:off x="5407784" y="1447800"/>
            <a:ext cx="5985862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6" name="Picture 5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90379" y="6400800"/>
            <a:ext cx="2971800" cy="2561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135682" y="51483"/>
            <a:ext cx="1382714" cy="14708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052919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1" grpId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ngoi truong cua em">
            <a:hlinkClick r:id="" action="ppaction://media"/>
            <a:extLst>
              <a:ext uri="{FF2B5EF4-FFF2-40B4-BE49-F238E27FC236}">
                <a16:creationId xmlns:a16="http://schemas.microsoft.com/office/drawing/2014/main" id="{985C8BE5-D9D4-7903-78F3-1054DBA4300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4519" y="381000"/>
            <a:ext cx="15087600" cy="822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748071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58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</a:t>
            </a:r>
            <a:r>
              <a:rPr lang="en-US" sz="2800" b="1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: </a:t>
            </a:r>
            <a:r>
              <a:rPr lang="nl-NL" sz="2800" b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HỌC THÂN THƯƠNG</a:t>
            </a:r>
            <a:endParaRPr lang="en-US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6477000" cy="677108"/>
            <a:chOff x="1508918" y="1888664"/>
            <a:chExt cx="5770418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5770418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I. Sơ kết hoạt động tuần qua.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29520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3" name="TextBox 32"/>
          <p:cNvSpPr txBox="1"/>
          <p:nvPr/>
        </p:nvSpPr>
        <p:spPr>
          <a:xfrm>
            <a:off x="802484" y="2590800"/>
            <a:ext cx="705193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Kết quả thi đua cuối tuần vừa qua: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01506" y="3371671"/>
            <a:ext cx="1419170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7" y="45908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9" y="5810071"/>
            <a:ext cx="1419880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1087931" y="7010400"/>
            <a:ext cx="21255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just"/>
            <a:r>
              <a:rPr lang="en-US" sz="3600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Tồn tại: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823119" y="7772400"/>
            <a:ext cx="145541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Có một số bạn đi học muộn, một số bạn vẫn nói chuyện riêng trong giờ học.</a:t>
            </a:r>
          </a:p>
        </p:txBody>
      </p:sp>
    </p:spTree>
    <p:extLst>
      <p:ext uri="{BB962C8B-B14F-4D97-AF65-F5344CB8AC3E}">
        <p14:creationId xmlns:p14="http://schemas.microsoft.com/office/powerpoint/2010/main" val="1447409419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HỌC THÂN THƯƠNG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9" y="1782783"/>
            <a:ext cx="7391400" cy="677108"/>
            <a:chOff x="1508918" y="1888664"/>
            <a:chExt cx="6585065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6585065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II. Kế hoạch hoạt động tuần tới.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5673989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4" name="TextBox 33"/>
          <p:cNvSpPr txBox="1"/>
          <p:nvPr/>
        </p:nvSpPr>
        <p:spPr>
          <a:xfrm>
            <a:off x="801505" y="2667000"/>
            <a:ext cx="147282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Thi đua lập thành tích chào mừng ngày…………….</a:t>
            </a:r>
          </a:p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Tiếp tục thực hiện tốt nền nếp học tập, đến lớp đúng giờ tham gia thi đua tuần học tốt do đội cờ đỏ tổ chức.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789916" y="5810071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việc làm bài tập đầy đủ, chăm chỉ học tập, không nói chuyện riêng trong giờ học. </a:t>
            </a:r>
          </a:p>
        </p:txBody>
      </p:sp>
      <p:sp>
        <p:nvSpPr>
          <p:cNvPr id="37" name="TextBox 36"/>
          <p:cNvSpPr txBox="1"/>
          <p:nvPr/>
        </p:nvSpPr>
        <p:spPr>
          <a:xfrm>
            <a:off x="746918" y="7257871"/>
            <a:ext cx="147827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Thực hiện tốt vệ sinh cá nhân, vệ sinh lớp học. Tham gia sinh hoạt tập thể nghiêm túc và hoạt thành tốt   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789916" y="4525832"/>
            <a:ext cx="147398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Khắc phục những tồn tại trong tuần trước để hoàn thành xuất sắc nhiệm vụ tuần này.</a:t>
            </a:r>
          </a:p>
        </p:txBody>
      </p:sp>
    </p:spTree>
    <p:extLst>
      <p:ext uri="{BB962C8B-B14F-4D97-AF65-F5344CB8AC3E}">
        <p14:creationId xmlns:p14="http://schemas.microsoft.com/office/powerpoint/2010/main" val="3622397350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35" grpId="0"/>
      <p:bldP spid="37" grpId="0"/>
      <p:bldP spid="1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HỌC THÂN THƯƠNG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10343107" cy="1261884"/>
            <a:chOff x="1508918" y="1888664"/>
            <a:chExt cx="7874923" cy="1261884"/>
          </a:xfrm>
        </p:grpSpPr>
        <p:sp>
          <p:nvSpPr>
            <p:cNvPr id="10" name="Rectangle 9"/>
            <p:cNvSpPr/>
            <p:nvPr/>
          </p:nvSpPr>
          <p:spPr>
            <a:xfrm>
              <a:off x="1508918" y="1888664"/>
              <a:ext cx="7874923" cy="126188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“Lớp học thân thương”.</a:t>
              </a:r>
            </a:p>
          </p:txBody>
        </p:sp>
        <p:cxnSp>
          <p:nvCxnSpPr>
            <p:cNvPr id="11" name="Straight Connector 10"/>
            <p:cNvCxnSpPr/>
            <p:nvPr/>
          </p:nvCxnSpPr>
          <p:spPr>
            <a:xfrm>
              <a:off x="1673234" y="2519755"/>
              <a:ext cx="6963847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61972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1) Thực hiện trang trí lớp học: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01506" y="3711476"/>
            <a:ext cx="771781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- Hãy cùng nhau sinh hoạt nhóm 4 để chia sẻ những ý tưởng của mình để tranh trí lớp học thật vừa ý.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052844D-DBD2-7A86-3F86-235F254E59D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1510" y="3154192"/>
            <a:ext cx="6197209" cy="5151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40657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" name="Group 25"/>
          <p:cNvGrpSpPr/>
          <p:nvPr/>
        </p:nvGrpSpPr>
        <p:grpSpPr>
          <a:xfrm>
            <a:off x="5211494" y="103853"/>
            <a:ext cx="5878532" cy="994830"/>
            <a:chOff x="5063633" y="164812"/>
            <a:chExt cx="5779343" cy="994830"/>
          </a:xfrm>
        </p:grpSpPr>
        <p:grpSp>
          <p:nvGrpSpPr>
            <p:cNvPr id="27" name="Group 26"/>
            <p:cNvGrpSpPr/>
            <p:nvPr/>
          </p:nvGrpSpPr>
          <p:grpSpPr>
            <a:xfrm>
              <a:off x="5063633" y="164812"/>
              <a:ext cx="5779343" cy="994830"/>
              <a:chOff x="5063633" y="164812"/>
              <a:chExt cx="5779343" cy="994830"/>
            </a:xfrm>
          </p:grpSpPr>
          <p:sp>
            <p:nvSpPr>
              <p:cNvPr id="29" name="TextBox 28"/>
              <p:cNvSpPr txBox="1"/>
              <p:nvPr/>
            </p:nvSpPr>
            <p:spPr>
              <a:xfrm>
                <a:off x="5063633" y="164812"/>
                <a:ext cx="5779343" cy="553998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3000">
                    <a:solidFill>
                      <a:srgbClr val="0000CC"/>
                    </a:solidFill>
                    <a:latin typeface="Times New Roman" pitchFamily="18" charset="0"/>
                    <a:cs typeface="Times New Roman" pitchFamily="18" charset="0"/>
                  </a:rPr>
                  <a:t>Thứ……ngày…..tháng…..năm…….</a:t>
                </a:r>
              </a:p>
            </p:txBody>
          </p:sp>
          <p:sp>
            <p:nvSpPr>
              <p:cNvPr id="30" name="TextBox 29"/>
              <p:cNvSpPr txBox="1"/>
              <p:nvPr/>
            </p:nvSpPr>
            <p:spPr>
              <a:xfrm>
                <a:off x="5498868" y="636422"/>
                <a:ext cx="4921898" cy="52322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sz="2800" b="1">
                    <a:solidFill>
                      <a:srgbClr val="FF0066"/>
                    </a:solidFill>
                    <a:latin typeface="Times New Roman" pitchFamily="18" charset="0"/>
                    <a:cs typeface="Times New Roman" pitchFamily="18" charset="0"/>
                  </a:rPr>
                  <a:t>HOẠT ĐỘNG TRẢI NGHIỆM</a:t>
                </a:r>
              </a:p>
            </p:txBody>
          </p:sp>
        </p:grpSp>
        <p:cxnSp>
          <p:nvCxnSpPr>
            <p:cNvPr id="28" name="Straight Connector 27"/>
            <p:cNvCxnSpPr/>
            <p:nvPr/>
          </p:nvCxnSpPr>
          <p:spPr>
            <a:xfrm>
              <a:off x="5618731" y="1136154"/>
              <a:ext cx="4699845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1" name="Text Box 14"/>
          <p:cNvSpPr txBox="1">
            <a:spLocks noChangeArrowheads="1"/>
          </p:cNvSpPr>
          <p:nvPr/>
        </p:nvSpPr>
        <p:spPr bwMode="auto">
          <a:xfrm>
            <a:off x="2880519" y="1097280"/>
            <a:ext cx="10515600" cy="57597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43689" tIns="71844" rIns="143689" bIns="7184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0"/>
              </a:spcBef>
              <a:defRPr/>
            </a:pPr>
            <a:r>
              <a:rPr lang="en-US" sz="2800" b="1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SINH HOẠT LỚP: </a:t>
            </a:r>
            <a:r>
              <a:rPr lang="nl-NL" sz="2800" b="1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LỚP HỌC THÂN THƯƠNG</a:t>
            </a:r>
            <a:endParaRPr lang="en-US" sz="2800" b="1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746918" y="1782783"/>
            <a:ext cx="9809707" cy="677108"/>
            <a:chOff x="1508917" y="1888664"/>
            <a:chExt cx="8739556" cy="677108"/>
          </a:xfrm>
        </p:grpSpPr>
        <p:sp>
          <p:nvSpPr>
            <p:cNvPr id="10" name="Rectangle 9"/>
            <p:cNvSpPr/>
            <p:nvPr/>
          </p:nvSpPr>
          <p:spPr>
            <a:xfrm>
              <a:off x="1508917" y="1888664"/>
              <a:ext cx="8739556" cy="67710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3800" b="1">
                  <a:solidFill>
                    <a:srgbClr val="FF0066"/>
                  </a:solidFill>
                  <a:latin typeface="Times New Roman" pitchFamily="18" charset="0"/>
                  <a:cs typeface="Times New Roman" pitchFamily="18" charset="0"/>
                </a:rPr>
                <a:t>III. Sinh hoạt chủ đề “Lớp học thân thương”.</a:t>
              </a:r>
            </a:p>
          </p:txBody>
        </p:sp>
        <p:cxnSp>
          <p:nvCxnSpPr>
            <p:cNvPr id="11" name="Straight Connector 10"/>
            <p:cNvCxnSpPr>
              <a:cxnSpLocks/>
            </p:cNvCxnSpPr>
            <p:nvPr/>
          </p:nvCxnSpPr>
          <p:spPr>
            <a:xfrm>
              <a:off x="1673234" y="2519755"/>
              <a:ext cx="7778494" cy="0"/>
            </a:xfrm>
            <a:prstGeom prst="line">
              <a:avLst/>
            </a:prstGeom>
            <a:ln>
              <a:solidFill>
                <a:srgbClr val="FF0066"/>
              </a:solidFill>
            </a:ln>
          </p:spPr>
          <p:style>
            <a:lnRef idx="3">
              <a:schemeClr val="dk1"/>
            </a:lnRef>
            <a:fillRef idx="0">
              <a:schemeClr val="dk1"/>
            </a:fillRef>
            <a:effectRef idx="2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16" name="TextBox 15"/>
          <p:cNvSpPr txBox="1"/>
          <p:nvPr/>
        </p:nvSpPr>
        <p:spPr>
          <a:xfrm>
            <a:off x="777558" y="2590799"/>
            <a:ext cx="39934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>
                <a:solidFill>
                  <a:srgbClr val="FF00FF"/>
                </a:solidFill>
                <a:latin typeface="Times New Roman" pitchFamily="18" charset="0"/>
                <a:cs typeface="Times New Roman" pitchFamily="18" charset="0"/>
              </a:rPr>
              <a:t>2) Chia sẻ cảm xúc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5767" y="3368038"/>
            <a:ext cx="144996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      Hãy cùng nhau sinh hoạt nhóm 2 chia sẻ cảm xúc về sản phẩm trang trí của nhóm mình.</a:t>
            </a:r>
          </a:p>
        </p:txBody>
      </p:sp>
    </p:spTree>
    <p:extLst>
      <p:ext uri="{BB962C8B-B14F-4D97-AF65-F5344CB8AC3E}">
        <p14:creationId xmlns:p14="http://schemas.microsoft.com/office/powerpoint/2010/main" val="34778263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791407-15A6-FE49-036E-561D6993EAC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30543A-6CF3-F617-932E-074DB3B9CF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1652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Anh dep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93" y="388938"/>
            <a:ext cx="14920252" cy="8755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WordArt 3"/>
          <p:cNvSpPr>
            <a:spLocks noChangeArrowheads="1" noChangeShapeType="1" noTextEdit="1"/>
          </p:cNvSpPr>
          <p:nvPr/>
        </p:nvSpPr>
        <p:spPr bwMode="auto">
          <a:xfrm>
            <a:off x="3642519" y="4114800"/>
            <a:ext cx="9220200" cy="1125538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XIN CHÂN THÀNH CẢM ƠN </a:t>
            </a:r>
          </a:p>
          <a:p>
            <a:pPr algn="ctr"/>
            <a:r>
              <a:rPr lang="vi-VN" sz="5700" b="1" kern="10">
                <a:ln w="19050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35921" dir="2700000" algn="ctr" rotWithShape="0">
                    <a:srgbClr val="990000"/>
                  </a:outerShdw>
                </a:effectLst>
                <a:latin typeface="Arial"/>
                <a:cs typeface="Arial"/>
              </a:rPr>
              <a:t>QUÝ THẦY CÔ GIÁO VÀ CÁC EM</a:t>
            </a:r>
            <a:endParaRPr lang="en-US" sz="5700" b="1" kern="10">
              <a:ln w="19050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35921" dir="2700000" algn="ctr" rotWithShape="0">
                  <a:srgbClr val="990000"/>
                </a:outerShdw>
              </a:effectLst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963397092"/>
      </p:ext>
    </p:extLst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9"/>
  <p:tag name="MMPROD_UIDATA" val="&lt;database version=&quot;7.0&quot;&gt;&lt;object type=&quot;1&quot; unique_id=&quot;10001&quot;&gt;&lt;object type=&quot;8&quot; unique_id=&quot;10002&quot;&gt;&lt;/object&gt;&lt;object type=&quot;2&quot; unique_id=&quot;10003&quot;&gt;&lt;object type=&quot;3&quot; unique_id=&quot;10005&quot;&gt;&lt;property id=&quot;20148&quot; value=&quot;5&quot;/&gt;&lt;property id=&quot;20300&quot; value=&quot;Slide 2&quot;/&gt;&lt;property id=&quot;20307&quot; value=&quot;293&quot;/&gt;&lt;/object&gt;&lt;object type=&quot;3&quot; unique_id=&quot;10006&quot;&gt;&lt;property id=&quot;20148&quot; value=&quot;5&quot;/&gt;&lt;property id=&quot;20300&quot; value=&quot;Slide 3&quot;/&gt;&lt;property id=&quot;20307&quot; value=&quot;317&quot;/&gt;&lt;/object&gt;&lt;object type=&quot;3&quot; unique_id=&quot;10008&quot;&gt;&lt;property id=&quot;20148&quot; value=&quot;5&quot;/&gt;&lt;property id=&quot;20300&quot; value=&quot;Slide 5&quot;/&gt;&lt;property id=&quot;20307&quot; value=&quot;325&quot;/&gt;&lt;/object&gt;&lt;object type=&quot;3&quot; unique_id=&quot;10009&quot;&gt;&lt;property id=&quot;20148&quot; value=&quot;5&quot;/&gt;&lt;property id=&quot;20300&quot; value=&quot;Slide 6&quot;/&gt;&lt;property id=&quot;20307&quot; value=&quot;298&quot;/&gt;&lt;/object&gt;&lt;object type=&quot;3&quot; unique_id=&quot;10010&quot;&gt;&lt;property id=&quot;20148&quot; value=&quot;5&quot;/&gt;&lt;property id=&quot;20300&quot; value=&quot;Slide 7&quot;/&gt;&lt;property id=&quot;20307&quot; value=&quot;323&quot;/&gt;&lt;/object&gt;&lt;object type=&quot;3&quot; unique_id=&quot;10011&quot;&gt;&lt;property id=&quot;20148&quot; value=&quot;5&quot;/&gt;&lt;property id=&quot;20300&quot; value=&quot;Slide 8&quot;/&gt;&lt;property id=&quot;20307&quot; value=&quot;299&quot;/&gt;&lt;/object&gt;&lt;object type=&quot;3&quot; unique_id=&quot;10012&quot;&gt;&lt;property id=&quot;20148&quot; value=&quot;5&quot;/&gt;&lt;property id=&quot;20300&quot; value=&quot;Slide 9 - &amp;quot;&amp;#x0D;&amp;#x0A;&amp;#x0D;&amp;#x0A; 1/ Phong traøo Ñoâng Du dieãn ra vaøo thôøi gian naøo? Ai laø ngöôøi laõnh ñaïo? Muïc ñích cuûa phong traøo laø &quot;/&gt;&lt;property id=&quot;20307&quot; value=&quot;318&quot;/&gt;&lt;/object&gt;&lt;object type=&quot;3&quot; unique_id=&quot;10013&quot;&gt;&lt;property id=&quot;20148&quot; value=&quot;5&quot;/&gt;&lt;property id=&quot;20300&quot; value=&quot;Slide 10 - &amp;quot;2. Nhaân daân trong nöôùc, ñaëc bieät laø thanh nieân yeâu nöôùc ñaõ höôûng öùng phong traøo Ñoâng Du nhö theá naø&quot;/&gt;&lt;property id=&quot;20307&quot; value=&quot;319&quot;/&gt;&lt;/object&gt;&lt;object type=&quot;3&quot; unique_id=&quot;10014&quot;&gt;&lt;property id=&quot;20148&quot; value=&quot;5&quot;/&gt;&lt;property id=&quot;20300&quot; value=&quot;Slide 11 - &amp;quot;3/ Keát quaû cuûa phong traøo Ñoâng Du vaø yù nghóa cuûa phong traøo laø gì?&amp;quot;&quot;/&gt;&lt;property id=&quot;20307&quot; value=&quot;320&quot;/&gt;&lt;/object&gt;&lt;object type=&quot;3&quot; unique_id=&quot;10015&quot;&gt;&lt;property id=&quot;20148&quot; value=&quot;5&quot;/&gt;&lt;property id=&quot;20300&quot; value=&quot;Slide 12&quot;/&gt;&lt;property id=&quot;20307&quot; value=&quot;300&quot;/&gt;&lt;/object&gt;&lt;object type=&quot;3&quot; unique_id=&quot;10016&quot;&gt;&lt;property id=&quot;20148&quot; value=&quot;5&quot;/&gt;&lt;property id=&quot;20300&quot; value=&quot;Slide 13 - &amp;quot;&amp;amp;#x09;Phan Boäi Chaâu laø nhaø yeâu nöôùc tieâu bieåu cuûa Vieät Nam ôû giai ñoaïn naøo ?&amp;quot;&quot;/&gt;&lt;property id=&quot;20307&quot; value=&quot;263&quot;/&gt;&lt;/object&gt;&lt;object type=&quot;3&quot; unique_id=&quot;10017&quot;&gt;&lt;property id=&quot;20148&quot; value=&quot;5&quot;/&gt;&lt;property id=&quot;20300&quot; value=&quot;Slide 14 - &amp;quot;&amp;#x0D;&amp;#x0A;BAØI HOÏC&amp;#x0D;&amp;#x0A;&amp;quot;&quot;/&gt;&lt;property id=&quot;20307&quot; value=&quot;271&quot;/&gt;&lt;/object&gt;&lt;object type=&quot;3&quot; unique_id=&quot;10050&quot;&gt;&lt;property id=&quot;20148&quot; value=&quot;5&quot;/&gt;&lt;property id=&quot;20300&quot; value=&quot;Slide 1&quot;/&gt;&lt;property id=&quot;20307&quot; value=&quot;327&quot;/&gt;&lt;/object&gt;&lt;object type=&quot;3&quot; unique_id=&quot;10149&quot;&gt;&lt;property id=&quot;20148&quot; value=&quot;5&quot;/&gt;&lt;property id=&quot;20300&quot; value=&quot;Slide 4&quot;/&gt;&lt;property id=&quot;20307&quot; value=&quot;328&quot;/&gt;&lt;/object&gt;&lt;/object&gt;&lt;/object&gt;&lt;/database&gt;"/>
  <p:tag name="SECTOMILLISECCONVERTED" val="1"/>
</p:tagLst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Cascade</Template>
  <TotalTime>10405</TotalTime>
  <Words>445</Words>
  <Application>Microsoft Office PowerPoint</Application>
  <PresentationFormat>Custom</PresentationFormat>
  <Paragraphs>39</Paragraphs>
  <Slides>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Le Hong Minh</dc:creator>
  <cp:lastModifiedBy>Admin</cp:lastModifiedBy>
  <cp:revision>1179</cp:revision>
  <dcterms:created xsi:type="dcterms:W3CDTF">2008-09-09T22:52:10Z</dcterms:created>
  <dcterms:modified xsi:type="dcterms:W3CDTF">2024-05-11T03:35:12Z</dcterms:modified>
</cp:coreProperties>
</file>