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30" r:id="rId2"/>
    <p:sldId id="432" r:id="rId3"/>
    <p:sldId id="442" r:id="rId4"/>
    <p:sldId id="440" r:id="rId5"/>
    <p:sldId id="438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HĐCD: LỚP HỌC CỦA EM 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96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654199" y="467380"/>
            <a:ext cx="5006371" cy="523220"/>
            <a:chOff x="5498868" y="636422"/>
            <a:chExt cx="4921898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498868" y="636422"/>
              <a:ext cx="4921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 ĐỘNG TRẢI NGHIỆM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lop cung minh doan ket">
            <a:hlinkClick r:id="" action="ppaction://media"/>
            <a:extLst>
              <a:ext uri="{FF2B5EF4-FFF2-40B4-BE49-F238E27FC236}">
                <a16:creationId xmlns:a16="http://schemas.microsoft.com/office/drawing/2014/main" id="{3D2472C8-D1DA-EF94-5447-FCA6821FA7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119" y="990601"/>
            <a:ext cx="15392400" cy="76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951996" cy="994830"/>
            <a:chOff x="5063633" y="164812"/>
            <a:chExt cx="5851567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51567" cy="994830"/>
              <a:chOff x="5063633" y="164812"/>
              <a:chExt cx="5851567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 HỌC CỦA EM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Cùng ngắm lớp mình 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424835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5F3E038-A48F-FE7F-37EF-A840C216D60B}"/>
              </a:ext>
            </a:extLst>
          </p:cNvPr>
          <p:cNvSpPr txBox="1"/>
          <p:nvPr/>
        </p:nvSpPr>
        <p:spPr>
          <a:xfrm>
            <a:off x="1604575" y="6595408"/>
            <a:ext cx="112775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ác em có muốn đưa ra ý tưởng để trang trí lớp, khiến lớp có sự khác biệt so với lớp khác không?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D355D9-34F4-4F18-3FAE-F495F310F6CC}"/>
              </a:ext>
            </a:extLst>
          </p:cNvPr>
          <p:cNvSpPr txBox="1"/>
          <p:nvPr/>
        </p:nvSpPr>
        <p:spPr>
          <a:xfrm>
            <a:off x="1601935" y="4021263"/>
            <a:ext cx="11277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+ Các em nhìn thấy những gì?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B5BA77-778D-A988-9460-9D30D20B8DA4}"/>
              </a:ext>
            </a:extLst>
          </p:cNvPr>
          <p:cNvSpPr txBox="1"/>
          <p:nvPr/>
        </p:nvSpPr>
        <p:spPr>
          <a:xfrm>
            <a:off x="1601935" y="4949781"/>
            <a:ext cx="112775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+ Có điều gì đặc biệt ở lớp mình, khác những lớp khác không?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96C2AB-4A2E-C3A3-6DCB-B8861C1A814A}"/>
              </a:ext>
            </a:extLst>
          </p:cNvPr>
          <p:cNvSpPr txBox="1"/>
          <p:nvPr/>
        </p:nvSpPr>
        <p:spPr>
          <a:xfrm>
            <a:off x="1754335" y="2667000"/>
            <a:ext cx="127847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Mỗi em cùng ngắm lớp học của mình và trả lời các câu hỏi:</a:t>
            </a:r>
            <a:endParaRPr lang="vi-VN" sz="4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068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951996" cy="994830"/>
            <a:chOff x="5063633" y="164812"/>
            <a:chExt cx="5851567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51567" cy="994830"/>
              <a:chOff x="5063633" y="164812"/>
              <a:chExt cx="5851567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nl-NL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 HỌC CỦA EM </a:t>
            </a: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Thể hiện ý tưởng trang trí lớp học.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05346" y="2565475"/>
              <a:ext cx="68280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62318" y="2762071"/>
            <a:ext cx="6995001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Cùng nhau sinh hoạt nhóm 4:</a:t>
            </a:r>
          </a:p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Nêu ý tưởng về các ý tưởng trang trí lớp dựa trên ba tiêu chí “xanh-sạch-đẹp”</a:t>
            </a:r>
          </a:p>
          <a:p>
            <a:pPr algn="just"/>
            <a:r>
              <a:rPr lang="vi-VN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ỗi nhóm viết ra tờ giấy chung các ý tưởng đó và lựa chọn thực hiện 1 ý tưởng </a:t>
            </a:r>
            <a:endParaRPr lang="en-US" sz="3600" b="1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FB34D-EFDD-4C07-A8EA-0DE3652E7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9" y="2762071"/>
            <a:ext cx="7223601" cy="580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951996" cy="994830"/>
            <a:chOff x="5063633" y="164812"/>
            <a:chExt cx="5851567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51567" cy="994830"/>
              <a:chOff x="5063633" y="164812"/>
              <a:chExt cx="5851567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1585119" y="1219200"/>
            <a:ext cx="1280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….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1719" y="2337036"/>
            <a:ext cx="14859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10141</TotalTime>
  <Words>228</Words>
  <Application>Microsoft Office PowerPoint</Application>
  <PresentationFormat>Custom</PresentationFormat>
  <Paragraphs>28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1153</cp:revision>
  <dcterms:created xsi:type="dcterms:W3CDTF">2008-09-09T22:52:10Z</dcterms:created>
  <dcterms:modified xsi:type="dcterms:W3CDTF">2024-05-11T03:35:53Z</dcterms:modified>
</cp:coreProperties>
</file>