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30" r:id="rId2"/>
    <p:sldId id="432" r:id="rId3"/>
    <p:sldId id="434" r:id="rId4"/>
    <p:sldId id="442" r:id="rId5"/>
    <p:sldId id="440" r:id="rId6"/>
    <p:sldId id="441" r:id="rId7"/>
    <p:sldId id="444" r:id="rId8"/>
    <p:sldId id="438" r:id="rId9"/>
    <p:sldId id="446" r:id="rId10"/>
    <p:sldId id="445" r:id="rId11"/>
    <p:sldId id="431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4FA25-5DD5-485C-BCD2-EF739D2A719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895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4FA25-5DD5-485C-BCD2-EF739D2A719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9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QUẢNG TIÊN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81" y="4343401"/>
            <a:ext cx="13205238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8: HĐCĐ: NGƯỜI TIÊU DÙNG THÔNG MINH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1960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26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54199" y="467380"/>
            <a:ext cx="5006371" cy="523220"/>
            <a:chOff x="5498868" y="636422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498868" y="636422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18534"/>
            <a:ext cx="10515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….</a:t>
            </a: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153796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11277600" cy="677108"/>
            <a:chOff x="1508918" y="1888664"/>
            <a:chExt cx="10047316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1004731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Kể chuyện tương tác: Tôi thực sự cần gì?</a:t>
              </a: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519755"/>
              <a:ext cx="743905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2AEF320-EB29-11DF-E1E0-AB28CFFFCA31}"/>
              </a:ext>
            </a:extLst>
          </p:cNvPr>
          <p:cNvSpPr txBox="1"/>
          <p:nvPr/>
        </p:nvSpPr>
        <p:spPr>
          <a:xfrm>
            <a:off x="518319" y="31242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Tham gia kể câu chuyện về các con thỏ đòi mẹ mua những món đồ không cần đến: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Thỏ con tai dài muốn mua mũ đội.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Chuột túi muốn mua túi đeo.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Ngựa con đòi mua giày.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5359BF-2EB4-3801-89CC-59AD59FC2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519" y="3044966"/>
            <a:ext cx="5333999" cy="50238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C4CFD27-D930-9AE3-23EF-89247B42E1C2}"/>
              </a:ext>
            </a:extLst>
          </p:cNvPr>
          <p:cNvSpPr/>
          <p:nvPr/>
        </p:nvSpPr>
        <p:spPr>
          <a:xfrm>
            <a:off x="8976519" y="3124200"/>
            <a:ext cx="1524000" cy="457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7782AE5-EE60-3231-9DB3-081DB01855CC}"/>
              </a:ext>
            </a:extLst>
          </p:cNvPr>
          <p:cNvGrpSpPr/>
          <p:nvPr/>
        </p:nvGrpSpPr>
        <p:grpSpPr>
          <a:xfrm>
            <a:off x="5211494" y="103853"/>
            <a:ext cx="5946145" cy="995957"/>
            <a:chOff x="5063633" y="164812"/>
            <a:chExt cx="5845815" cy="99595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E54040C-0656-F010-2DD9-B1C9CCBB4F91}"/>
                </a:ext>
              </a:extLst>
            </p:cNvPr>
            <p:cNvGrpSpPr/>
            <p:nvPr/>
          </p:nvGrpSpPr>
          <p:grpSpPr>
            <a:xfrm>
              <a:off x="5063633" y="164812"/>
              <a:ext cx="5845815" cy="995957"/>
              <a:chOff x="5063633" y="164812"/>
              <a:chExt cx="5845815" cy="99595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B086E5-E870-104D-4D5B-FD1A25F91995}"/>
                  </a:ext>
                </a:extLst>
              </p:cNvPr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9E2933-0755-FCA8-6506-8FADB6580028}"/>
                  </a:ext>
                </a:extLst>
              </p:cNvPr>
              <p:cNvSpPr txBox="1"/>
              <p:nvPr/>
            </p:nvSpPr>
            <p:spPr>
              <a:xfrm>
                <a:off x="5987550" y="637549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B7F1B65-C281-51AA-3995-94A7739BBAD2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 Box 14">
            <a:extLst>
              <a:ext uri="{FF2B5EF4-FFF2-40B4-BE49-F238E27FC236}">
                <a16:creationId xmlns:a16="http://schemas.microsoft.com/office/drawing/2014/main" id="{6A542CA1-B302-778E-60AC-16F949263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271297B-C6A1-A404-AC0D-3DE875441701}"/>
              </a:ext>
            </a:extLst>
          </p:cNvPr>
          <p:cNvGrpSpPr/>
          <p:nvPr/>
        </p:nvGrpSpPr>
        <p:grpSpPr>
          <a:xfrm>
            <a:off x="746919" y="1782783"/>
            <a:ext cx="11277600" cy="677108"/>
            <a:chOff x="1508918" y="1888664"/>
            <a:chExt cx="10047316" cy="67710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8FB7247-7336-07F9-4275-6543D8A1B229}"/>
                </a:ext>
              </a:extLst>
            </p:cNvPr>
            <p:cNvSpPr/>
            <p:nvPr/>
          </p:nvSpPr>
          <p:spPr>
            <a:xfrm>
              <a:off x="1508918" y="1888664"/>
              <a:ext cx="1004731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Kể chuyện tương tác: Tôi thực sự cần gì?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7737B55-2E77-48E7-523A-9142100F71CF}"/>
                </a:ext>
              </a:extLst>
            </p:cNvPr>
            <p:cNvCxnSpPr>
              <a:cxnSpLocks/>
            </p:cNvCxnSpPr>
            <p:nvPr/>
          </p:nvCxnSpPr>
          <p:spPr>
            <a:xfrm>
              <a:off x="1673234" y="2519755"/>
              <a:ext cx="743905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24B6EA6-60B3-CC10-A155-ADFDAEC27EC7}"/>
              </a:ext>
            </a:extLst>
          </p:cNvPr>
          <p:cNvSpPr txBox="1"/>
          <p:nvPr/>
        </p:nvSpPr>
        <p:spPr>
          <a:xfrm>
            <a:off x="897223" y="2695575"/>
            <a:ext cx="14022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-Theo các bạn, thỏ có thể đội mũ  được  không? Vì sao?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22E354-1536-45C8-73A8-D987FB7A6D59}"/>
              </a:ext>
            </a:extLst>
          </p:cNvPr>
          <p:cNvSpPr txBox="1"/>
          <p:nvPr/>
        </p:nvSpPr>
        <p:spPr>
          <a:xfrm>
            <a:off x="746920" y="3639145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- Các bạn khuyên và thuyết phục thỏ con không nên mua mũ như thế nào?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940232-E39E-67D2-0E54-2D809D790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260" y="5422315"/>
            <a:ext cx="11049000" cy="361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86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11277600" cy="677108"/>
            <a:chOff x="1508918" y="1888664"/>
            <a:chExt cx="10047316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1004731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Sắm vai xử lí tình huống.</a:t>
              </a:r>
            </a:p>
          </p:txBody>
        </p:sp>
        <p:cxnSp>
          <p:nvCxnSpPr>
            <p:cNvPr id="11" name="Straight Connector 10"/>
            <p:cNvCxnSpPr>
              <a:cxnSpLocks/>
              <a:endCxn id="10" idx="2"/>
            </p:cNvCxnSpPr>
            <p:nvPr/>
          </p:nvCxnSpPr>
          <p:spPr>
            <a:xfrm>
              <a:off x="1605346" y="2565475"/>
              <a:ext cx="4927230" cy="297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762318" y="2762071"/>
            <a:ext cx="73760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+  Bạn đã có món đồ đó chưa?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B2442C-0EEF-B0D8-4385-2740362A70EB}"/>
              </a:ext>
            </a:extLst>
          </p:cNvPr>
          <p:cNvSpPr txBox="1"/>
          <p:nvPr/>
        </p:nvSpPr>
        <p:spPr>
          <a:xfrm>
            <a:off x="746919" y="3544669"/>
            <a:ext cx="739219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+  Nếu đồ cũ mà vẫn dùng được thì sao?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03B241-60CC-FACD-160A-0966581522AC}"/>
              </a:ext>
            </a:extLst>
          </p:cNvPr>
          <p:cNvSpPr txBox="1"/>
          <p:nvPr/>
        </p:nvSpPr>
        <p:spPr>
          <a:xfrm>
            <a:off x="746919" y="4763869"/>
            <a:ext cx="7391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+  Nếu đồ vật đó hỏng, có cách nào để sửa không?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1142D9-C390-284D-375D-B3C077785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119" y="2569416"/>
            <a:ext cx="5867400" cy="459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669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6919" y="1782783"/>
            <a:ext cx="8610601" cy="677108"/>
            <a:chOff x="1508918" y="1888664"/>
            <a:chExt cx="7671262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7671262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Sắm vai xử lí tình huống.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05346" y="2565475"/>
              <a:ext cx="730328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762318" y="2762071"/>
            <a:ext cx="661400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Em cầm tờ bìa màu xanh giơ lên: KHÔNG MUA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DDBE0AA-F506-821A-AAA2-3C3A966ADCD5}"/>
              </a:ext>
            </a:extLst>
          </p:cNvPr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0E97FF8-4926-4871-EF52-0D8287F6980F}"/>
                </a:ext>
              </a:extLst>
            </p:cNvPr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2E20E8-9490-AEBC-3968-37B96C4A404F}"/>
                  </a:ext>
                </a:extLst>
              </p:cNvPr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209D1DA-5682-C016-C784-7AC1C30E9D43}"/>
                  </a:ext>
                </a:extLst>
              </p:cNvPr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209AE0A-0961-9A56-BCA6-F9E8BED7C646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 Box 14">
            <a:extLst>
              <a:ext uri="{FF2B5EF4-FFF2-40B4-BE49-F238E27FC236}">
                <a16:creationId xmlns:a16="http://schemas.microsoft.com/office/drawing/2014/main" id="{9954C46C-C977-E198-38C2-BF5339C97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84EAEB-0CC1-54BE-0D40-E0FA6BC4D214}"/>
              </a:ext>
            </a:extLst>
          </p:cNvPr>
          <p:cNvSpPr txBox="1"/>
          <p:nvPr/>
        </p:nvSpPr>
        <p:spPr>
          <a:xfrm>
            <a:off x="708819" y="4475037"/>
            <a:ext cx="68199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Nếu có lí do cần mua thì cầm tờ bìa màu đỏ: CẦN MUA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31692C-BD52-05B9-B615-D208A0CFF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920" y="2762071"/>
            <a:ext cx="6614001" cy="561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170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9DDBE0AA-F506-821A-AAA2-3C3A966ADCD5}"/>
              </a:ext>
            </a:extLst>
          </p:cNvPr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0E97FF8-4926-4871-EF52-0D8287F6980F}"/>
                </a:ext>
              </a:extLst>
            </p:cNvPr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2E20E8-9490-AEBC-3968-37B96C4A404F}"/>
                  </a:ext>
                </a:extLst>
              </p:cNvPr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209D1DA-5682-C016-C784-7AC1C30E9D43}"/>
                  </a:ext>
                </a:extLst>
              </p:cNvPr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209AE0A-0961-9A56-BCA6-F9E8BED7C646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 Box 14">
            <a:extLst>
              <a:ext uri="{FF2B5EF4-FFF2-40B4-BE49-F238E27FC236}">
                <a16:creationId xmlns:a16="http://schemas.microsoft.com/office/drawing/2014/main" id="{9954C46C-C977-E198-38C2-BF5339C97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FAFF3B2D-5855-4304-CFD1-DF5A74456FBC}"/>
              </a:ext>
            </a:extLst>
          </p:cNvPr>
          <p:cNvSpPr/>
          <p:nvPr/>
        </p:nvSpPr>
        <p:spPr>
          <a:xfrm>
            <a:off x="1889919" y="2697737"/>
            <a:ext cx="13030200" cy="37485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khi đi mua sắm, chúng ta luôn nên “nghĩ lại” bằng cách đặt câu hỏi: Có thật cần thiết không?</a:t>
            </a:r>
          </a:p>
        </p:txBody>
      </p:sp>
    </p:spTree>
    <p:extLst>
      <p:ext uri="{BB962C8B-B14F-4D97-AF65-F5344CB8AC3E}">
        <p14:creationId xmlns:p14="http://schemas.microsoft.com/office/powerpoint/2010/main" val="3145453317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71692" y="2252115"/>
            <a:ext cx="1485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tập: Cùng đọc bí kíp “ Muốn – cần – có thể”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FCBE803-C553-FA48-5B06-9D1EA7164F0A}"/>
              </a:ext>
            </a:extLst>
          </p:cNvPr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2447BD7-4CD4-0E3C-117B-C2E6756F27D2}"/>
                </a:ext>
              </a:extLst>
            </p:cNvPr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7933C43-D261-C0E1-6A90-5E3FE75473C4}"/>
                  </a:ext>
                </a:extLst>
              </p:cNvPr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2CDF6AC-19BE-89A7-86D3-E49672BCC936}"/>
                  </a:ext>
                </a:extLst>
              </p:cNvPr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B60AFD8-C781-C298-8A97-A754150DA13B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>
            <a:extLst>
              <a:ext uri="{FF2B5EF4-FFF2-40B4-BE49-F238E27FC236}">
                <a16:creationId xmlns:a16="http://schemas.microsoft.com/office/drawing/2014/main" id="{E19A0278-45F2-6676-78B5-D8F4D41A6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39142B-4546-E341-7E51-DA25C98A0564}"/>
              </a:ext>
            </a:extLst>
          </p:cNvPr>
          <p:cNvSpPr txBox="1"/>
          <p:nvPr/>
        </p:nvSpPr>
        <p:spPr>
          <a:xfrm>
            <a:off x="771692" y="3173343"/>
            <a:ext cx="1386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Nhóm 1: Tớ 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mua một món đồ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151FF3-E413-5FC4-1409-E9D615099545}"/>
              </a:ext>
            </a:extLst>
          </p:cNvPr>
          <p:cNvSpPr txBox="1"/>
          <p:nvPr/>
        </p:nvSpPr>
        <p:spPr>
          <a:xfrm>
            <a:off x="670719" y="4162961"/>
            <a:ext cx="1409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Nhóm 2: Trước khi mua Hãy nghĩ lại! Món đồ đó có  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không?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4FA033-9AD1-18F2-11A3-ED9E6A59A9E2}"/>
              </a:ext>
            </a:extLst>
          </p:cNvPr>
          <p:cNvSpPr txBox="1"/>
          <p:nvPr/>
        </p:nvSpPr>
        <p:spPr>
          <a:xfrm>
            <a:off x="747787" y="5152579"/>
            <a:ext cx="1356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Nhóm 3: Nghĩ xem Tiền có đủ? Liệu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mua hay không?</a:t>
            </a:r>
          </a:p>
        </p:txBody>
      </p:sp>
    </p:spTree>
    <p:extLst>
      <p:ext uri="{BB962C8B-B14F-4D97-AF65-F5344CB8AC3E}">
        <p14:creationId xmlns:p14="http://schemas.microsoft.com/office/powerpoint/2010/main" val="32347279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899319" y="1620500"/>
            <a:ext cx="14859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FCBE803-C553-FA48-5B06-9D1EA7164F0A}"/>
              </a:ext>
            </a:extLst>
          </p:cNvPr>
          <p:cNvGrpSpPr/>
          <p:nvPr/>
        </p:nvGrpSpPr>
        <p:grpSpPr>
          <a:xfrm>
            <a:off x="5211494" y="103853"/>
            <a:ext cx="5951996" cy="994830"/>
            <a:chOff x="5063633" y="164812"/>
            <a:chExt cx="5851567" cy="99483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2447BD7-4CD4-0E3C-117B-C2E6756F27D2}"/>
                </a:ext>
              </a:extLst>
            </p:cNvPr>
            <p:cNvGrpSpPr/>
            <p:nvPr/>
          </p:nvGrpSpPr>
          <p:grpSpPr>
            <a:xfrm>
              <a:off x="5063633" y="164812"/>
              <a:ext cx="5851567" cy="994830"/>
              <a:chOff x="5063633" y="164812"/>
              <a:chExt cx="5851567" cy="994830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7933C43-D261-C0E1-6A90-5E3FE75473C4}"/>
                  </a:ext>
                </a:extLst>
              </p:cNvPr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2CDF6AC-19BE-89A7-86D3-E49672BCC936}"/>
                  </a:ext>
                </a:extLst>
              </p:cNvPr>
              <p:cNvSpPr txBox="1"/>
              <p:nvPr/>
            </p:nvSpPr>
            <p:spPr>
              <a:xfrm>
                <a:off x="59933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B60AFD8-C781-C298-8A97-A754150DA13B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>
            <a:extLst>
              <a:ext uri="{FF2B5EF4-FFF2-40B4-BE49-F238E27FC236}">
                <a16:creationId xmlns:a16="http://schemas.microsoft.com/office/drawing/2014/main" id="{E19A0278-45F2-6676-78B5-D8F4D41A6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8: NGƯỜI TIÊU DÙNG THÔNG MINH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39142B-4546-E341-7E51-DA25C98A0564}"/>
              </a:ext>
            </a:extLst>
          </p:cNvPr>
          <p:cNvSpPr txBox="1"/>
          <p:nvPr/>
        </p:nvSpPr>
        <p:spPr>
          <a:xfrm>
            <a:off x="884238" y="2334637"/>
            <a:ext cx="7219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Em hãy trao đổi với người thân: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151FF3-E413-5FC4-1409-E9D615099545}"/>
              </a:ext>
            </a:extLst>
          </p:cNvPr>
          <p:cNvSpPr txBox="1"/>
          <p:nvPr/>
        </p:nvSpPr>
        <p:spPr>
          <a:xfrm>
            <a:off x="594519" y="3326369"/>
            <a:ext cx="15083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- Việc nên mua hay không nên mua những món đồ mới.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4FA033-9AD1-18F2-11A3-ED9E6A59A9E2}"/>
              </a:ext>
            </a:extLst>
          </p:cNvPr>
          <p:cNvSpPr txBox="1"/>
          <p:nvPr/>
        </p:nvSpPr>
        <p:spPr>
          <a:xfrm>
            <a:off x="594519" y="4401860"/>
            <a:ext cx="13940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- Cách sử dụng đồ dùng để tiết kiệm, tránh lãng phí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1C1C97-B22D-253F-6A8D-9E50B18ED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119" y="5477351"/>
            <a:ext cx="11658600" cy="336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80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/>
      <p:bldP spid="31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10155</TotalTime>
  <Words>493</Words>
  <Application>Microsoft Office PowerPoint</Application>
  <PresentationFormat>Custom</PresentationFormat>
  <Paragraphs>56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1150</cp:revision>
  <dcterms:created xsi:type="dcterms:W3CDTF">2008-09-09T22:52:10Z</dcterms:created>
  <dcterms:modified xsi:type="dcterms:W3CDTF">2024-05-11T03:34:02Z</dcterms:modified>
</cp:coreProperties>
</file>