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34" r:id="rId4"/>
    <p:sldId id="442" r:id="rId5"/>
    <p:sldId id="445" r:id="rId6"/>
    <p:sldId id="446" r:id="rId7"/>
    <p:sldId id="443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843CED-7C5A-497C-B000-093EBD406A2D}" v="335" dt="2022-08-24T16:23:07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F79DC51-07D9-40AB-B344-96B6A195CC2C}"/>
    <pc:docChg chg="custSel modSld">
      <pc:chgData name="T H" userId="270efafb50020bd6" providerId="LiveId" clId="{7F79DC51-07D9-40AB-B344-96B6A195CC2C}" dt="2022-08-23T11:29:43.610" v="0" actId="478"/>
      <pc:docMkLst>
        <pc:docMk/>
      </pc:docMkLst>
      <pc:sldChg chg="delSp mod delAnim">
        <pc:chgData name="T H" userId="270efafb50020bd6" providerId="LiveId" clId="{7F79DC51-07D9-40AB-B344-96B6A195CC2C}" dt="2022-08-23T11:29:43.610" v="0" actId="478"/>
        <pc:sldMkLst>
          <pc:docMk/>
          <pc:sldMk cId="2432748071" sldId="432"/>
        </pc:sldMkLst>
        <pc:picChg chg="del">
          <ac:chgData name="T H" userId="270efafb50020bd6" providerId="LiveId" clId="{7F79DC51-07D9-40AB-B344-96B6A195CC2C}" dt="2022-08-23T11:29:43.610" v="0" actId="478"/>
          <ac:picMkLst>
            <pc:docMk/>
            <pc:sldMk cId="2432748071" sldId="432"/>
            <ac:picMk id="3" creationId="{00000000-0000-0000-0000-000000000000}"/>
          </ac:picMkLst>
        </pc:picChg>
      </pc:sldChg>
    </pc:docChg>
  </pc:docChgLst>
  <pc:docChgLst>
    <pc:chgData name="T H" userId="270efafb50020bd6" providerId="LiveId" clId="{F8843CED-7C5A-497C-B000-093EBD406A2D}"/>
    <pc:docChg chg="undo custSel addSld delSld modSld sldOrd">
      <pc:chgData name="T H" userId="270efafb50020bd6" providerId="LiveId" clId="{F8843CED-7C5A-497C-B000-093EBD406A2D}" dt="2022-08-24T16:23:07.780" v="602" actId="478"/>
      <pc:docMkLst>
        <pc:docMk/>
      </pc:docMkLst>
      <pc:sldChg chg="modSp mod">
        <pc:chgData name="T H" userId="270efafb50020bd6" providerId="LiveId" clId="{F8843CED-7C5A-497C-B000-093EBD406A2D}" dt="2022-08-24T09:17:07.981" v="30" actId="20577"/>
        <pc:sldMkLst>
          <pc:docMk/>
          <pc:sldMk cId="2305291919" sldId="430"/>
        </pc:sldMkLst>
        <pc:spChg chg="mod">
          <ac:chgData name="T H" userId="270efafb50020bd6" providerId="LiveId" clId="{F8843CED-7C5A-497C-B000-093EBD406A2D}" dt="2022-08-24T09:17:07.981" v="30" actId="20577"/>
          <ac:spMkLst>
            <pc:docMk/>
            <pc:sldMk cId="2305291919" sldId="430"/>
            <ac:spMk id="30" creationId="{00000000-0000-0000-0000-000000000000}"/>
          </ac:spMkLst>
        </pc:spChg>
      </pc:sldChg>
      <pc:sldChg chg="modSp mod">
        <pc:chgData name="T H" userId="270efafb50020bd6" providerId="LiveId" clId="{F8843CED-7C5A-497C-B000-093EBD406A2D}" dt="2022-08-24T09:19:12.060" v="92" actId="20577"/>
        <pc:sldMkLst>
          <pc:docMk/>
          <pc:sldMk cId="1447409419" sldId="434"/>
        </pc:sldMkLst>
        <pc:spChg chg="mod">
          <ac:chgData name="T H" userId="270efafb50020bd6" providerId="LiveId" clId="{F8843CED-7C5A-497C-B000-093EBD406A2D}" dt="2022-08-24T09:19:12.060" v="92" actId="20577"/>
          <ac:spMkLst>
            <pc:docMk/>
            <pc:sldMk cId="1447409419" sldId="434"/>
            <ac:spMk id="31" creationId="{00000000-0000-0000-0000-000000000000}"/>
          </ac:spMkLst>
        </pc:spChg>
      </pc:sldChg>
      <pc:sldChg chg="modSp mod">
        <pc:chgData name="T H" userId="270efafb50020bd6" providerId="LiveId" clId="{F8843CED-7C5A-497C-B000-093EBD406A2D}" dt="2022-08-24T09:18:50.189" v="61" actId="20577"/>
        <pc:sldMkLst>
          <pc:docMk/>
          <pc:sldMk cId="3622397350" sldId="442"/>
        </pc:sldMkLst>
        <pc:spChg chg="mod">
          <ac:chgData name="T H" userId="270efafb50020bd6" providerId="LiveId" clId="{F8843CED-7C5A-497C-B000-093EBD406A2D}" dt="2022-08-24T09:18:50.189" v="61" actId="20577"/>
          <ac:spMkLst>
            <pc:docMk/>
            <pc:sldMk cId="3622397350" sldId="442"/>
            <ac:spMk id="31" creationId="{00000000-0000-0000-0000-000000000000}"/>
          </ac:spMkLst>
        </pc:spChg>
      </pc:sldChg>
      <pc:sldChg chg="addSp delSp modSp mod ord addAnim delAnim">
        <pc:chgData name="T H" userId="270efafb50020bd6" providerId="LiveId" clId="{F8843CED-7C5A-497C-B000-093EBD406A2D}" dt="2022-08-24T16:23:07.780" v="602" actId="478"/>
        <pc:sldMkLst>
          <pc:docMk/>
          <pc:sldMk cId="313440657" sldId="443"/>
        </pc:sldMkLst>
        <pc:spChg chg="del mod">
          <ac:chgData name="T H" userId="270efafb50020bd6" providerId="LiveId" clId="{F8843CED-7C5A-497C-B000-093EBD406A2D}" dt="2022-08-24T10:01:28.057" v="423" actId="478"/>
          <ac:spMkLst>
            <pc:docMk/>
            <pc:sldMk cId="313440657" sldId="443"/>
            <ac:spMk id="7" creationId="{ADC9F793-17C2-02E4-2D73-ABAD5C28FEE3}"/>
          </ac:spMkLst>
        </pc:spChg>
        <pc:spChg chg="mod">
          <ac:chgData name="T H" userId="270efafb50020bd6" providerId="LiveId" clId="{F8843CED-7C5A-497C-B000-093EBD406A2D}" dt="2022-08-24T09:58:34.671" v="420" actId="255"/>
          <ac:spMkLst>
            <pc:docMk/>
            <pc:sldMk cId="313440657" sldId="443"/>
            <ac:spMk id="10" creationId="{00000000-0000-0000-0000-000000000000}"/>
          </ac:spMkLst>
        </pc:spChg>
        <pc:spChg chg="mod">
          <ac:chgData name="T H" userId="270efafb50020bd6" providerId="LiveId" clId="{F8843CED-7C5A-497C-B000-093EBD406A2D}" dt="2022-08-24T10:15:08.418" v="474" actId="1076"/>
          <ac:spMkLst>
            <pc:docMk/>
            <pc:sldMk cId="313440657" sldId="443"/>
            <ac:spMk id="16" creationId="{00000000-0000-0000-0000-000000000000}"/>
          </ac:spMkLst>
        </pc:spChg>
        <pc:spChg chg="mod">
          <ac:chgData name="T H" userId="270efafb50020bd6" providerId="LiveId" clId="{F8843CED-7C5A-497C-B000-093EBD406A2D}" dt="2022-08-24T10:15:01.910" v="473" actId="20577"/>
          <ac:spMkLst>
            <pc:docMk/>
            <pc:sldMk cId="313440657" sldId="443"/>
            <ac:spMk id="17" creationId="{00000000-0000-0000-0000-000000000000}"/>
          </ac:spMkLst>
        </pc:spChg>
        <pc:spChg chg="mod">
          <ac:chgData name="T H" userId="270efafb50020bd6" providerId="LiveId" clId="{F8843CED-7C5A-497C-B000-093EBD406A2D}" dt="2022-08-24T09:19:26.827" v="121" actId="20577"/>
          <ac:spMkLst>
            <pc:docMk/>
            <pc:sldMk cId="313440657" sldId="443"/>
            <ac:spMk id="31" creationId="{00000000-0000-0000-0000-000000000000}"/>
          </ac:spMkLst>
        </pc:spChg>
        <pc:grpChg chg="mod">
          <ac:chgData name="T H" userId="270efafb50020bd6" providerId="LiveId" clId="{F8843CED-7C5A-497C-B000-093EBD406A2D}" dt="2022-08-24T09:58:34.671" v="420" actId="255"/>
          <ac:grpSpMkLst>
            <pc:docMk/>
            <pc:sldMk cId="313440657" sldId="443"/>
            <ac:grpSpMk id="9" creationId="{00000000-0000-0000-0000-000000000000}"/>
          </ac:grpSpMkLst>
        </pc:grpChg>
        <pc:picChg chg="add del">
          <ac:chgData name="T H" userId="270efafb50020bd6" providerId="LiveId" clId="{F8843CED-7C5A-497C-B000-093EBD406A2D}" dt="2022-08-24T10:02:17.911" v="435" actId="478"/>
          <ac:picMkLst>
            <pc:docMk/>
            <pc:sldMk cId="313440657" sldId="443"/>
            <ac:picMk id="5" creationId="{A89577FB-E979-3755-B5BF-A85C3D0EA0EA}"/>
          </ac:picMkLst>
        </pc:picChg>
        <pc:picChg chg="add mod">
          <ac:chgData name="T H" userId="270efafb50020bd6" providerId="LiveId" clId="{F8843CED-7C5A-497C-B000-093EBD406A2D}" dt="2022-08-24T10:13:14.481" v="455" actId="14100"/>
          <ac:picMkLst>
            <pc:docMk/>
            <pc:sldMk cId="313440657" sldId="443"/>
            <ac:picMk id="6" creationId="{24BF658A-B4D8-E438-0DDA-D7575381063C}"/>
          </ac:picMkLst>
        </pc:picChg>
        <pc:picChg chg="add del mod">
          <ac:chgData name="T H" userId="270efafb50020bd6" providerId="LiveId" clId="{F8843CED-7C5A-497C-B000-093EBD406A2D}" dt="2022-08-24T16:23:07.780" v="602" actId="478"/>
          <ac:picMkLst>
            <pc:docMk/>
            <pc:sldMk cId="313440657" sldId="443"/>
            <ac:picMk id="1026" creationId="{A857ED7B-44B0-C3CD-E3CA-45C61FB6A2D6}"/>
          </ac:picMkLst>
        </pc:picChg>
        <pc:picChg chg="add mod">
          <ac:chgData name="T H" userId="270efafb50020bd6" providerId="LiveId" clId="{F8843CED-7C5A-497C-B000-093EBD406A2D}" dt="2022-08-24T10:14:33.868" v="468" actId="14100"/>
          <ac:picMkLst>
            <pc:docMk/>
            <pc:sldMk cId="313440657" sldId="443"/>
            <ac:picMk id="1028" creationId="{B1238DEB-3DBD-4321-DFE2-8EADF0A678F2}"/>
          </ac:picMkLst>
        </pc:picChg>
        <pc:picChg chg="add mod">
          <ac:chgData name="T H" userId="270efafb50020bd6" providerId="LiveId" clId="{F8843CED-7C5A-497C-B000-093EBD406A2D}" dt="2022-08-24T16:23:04.306" v="601" actId="1076"/>
          <ac:picMkLst>
            <pc:docMk/>
            <pc:sldMk cId="313440657" sldId="443"/>
            <ac:picMk id="2050" creationId="{03C2AF21-110F-F194-C118-DA07632C598E}"/>
          </ac:picMkLst>
        </pc:picChg>
        <pc:cxnChg chg="mod">
          <ac:chgData name="T H" userId="270efafb50020bd6" providerId="LiveId" clId="{F8843CED-7C5A-497C-B000-093EBD406A2D}" dt="2022-08-24T09:58:34.671" v="420" actId="255"/>
          <ac:cxnSpMkLst>
            <pc:docMk/>
            <pc:sldMk cId="313440657" sldId="443"/>
            <ac:cxnSpMk id="11" creationId="{00000000-0000-0000-0000-000000000000}"/>
          </ac:cxnSpMkLst>
        </pc:cxnChg>
      </pc:sldChg>
      <pc:sldChg chg="modSp del mod">
        <pc:chgData name="T H" userId="270efafb50020bd6" providerId="LiveId" clId="{F8843CED-7C5A-497C-B000-093EBD406A2D}" dt="2022-08-24T16:09:18.795" v="477" actId="2696"/>
        <pc:sldMkLst>
          <pc:docMk/>
          <pc:sldMk cId="34778263" sldId="444"/>
        </pc:sldMkLst>
        <pc:spChg chg="mod">
          <ac:chgData name="T H" userId="270efafb50020bd6" providerId="LiveId" clId="{F8843CED-7C5A-497C-B000-093EBD406A2D}" dt="2022-08-24T09:19:53.369" v="151" actId="20577"/>
          <ac:spMkLst>
            <pc:docMk/>
            <pc:sldMk cId="34778263" sldId="444"/>
            <ac:spMk id="31" creationId="{00000000-0000-0000-0000-000000000000}"/>
          </ac:spMkLst>
        </pc:spChg>
      </pc:sldChg>
      <pc:sldChg chg="addSp delSp modSp add mod delAnim">
        <pc:chgData name="T H" userId="270efafb50020bd6" providerId="LiveId" clId="{F8843CED-7C5A-497C-B000-093EBD406A2D}" dt="2022-08-24T16:18:34.966" v="565" actId="478"/>
        <pc:sldMkLst>
          <pc:docMk/>
          <pc:sldMk cId="4116132285" sldId="445"/>
        </pc:sldMkLst>
        <pc:spChg chg="add mod">
          <ac:chgData name="T H" userId="270efafb50020bd6" providerId="LiveId" clId="{F8843CED-7C5A-497C-B000-093EBD406A2D}" dt="2022-08-24T10:12:29.243" v="439" actId="1076"/>
          <ac:spMkLst>
            <pc:docMk/>
            <pc:sldMk cId="4116132285" sldId="445"/>
            <ac:spMk id="3" creationId="{A186AA93-DC32-A70E-F21A-9050EB2F09D9}"/>
          </ac:spMkLst>
        </pc:spChg>
        <pc:spChg chg="del">
          <ac:chgData name="T H" userId="270efafb50020bd6" providerId="LiveId" clId="{F8843CED-7C5A-497C-B000-093EBD406A2D}" dt="2022-08-24T09:46:27.282" v="329" actId="478"/>
          <ac:spMkLst>
            <pc:docMk/>
            <pc:sldMk cId="4116132285" sldId="445"/>
            <ac:spMk id="7" creationId="{ADC9F793-17C2-02E4-2D73-ABAD5C28FEE3}"/>
          </ac:spMkLst>
        </pc:spChg>
        <pc:spChg chg="mod">
          <ac:chgData name="T H" userId="270efafb50020bd6" providerId="LiveId" clId="{F8843CED-7C5A-497C-B000-093EBD406A2D}" dt="2022-08-24T09:55:01.158" v="344" actId="207"/>
          <ac:spMkLst>
            <pc:docMk/>
            <pc:sldMk cId="4116132285" sldId="445"/>
            <ac:spMk id="16" creationId="{00000000-0000-0000-0000-000000000000}"/>
          </ac:spMkLst>
        </pc:spChg>
        <pc:spChg chg="del">
          <ac:chgData name="T H" userId="270efafb50020bd6" providerId="LiveId" clId="{F8843CED-7C5A-497C-B000-093EBD406A2D}" dt="2022-08-24T09:46:32.604" v="330" actId="478"/>
          <ac:spMkLst>
            <pc:docMk/>
            <pc:sldMk cId="4116132285" sldId="445"/>
            <ac:spMk id="17" creationId="{00000000-0000-0000-0000-000000000000}"/>
          </ac:spMkLst>
        </pc:spChg>
        <pc:picChg chg="add del mod">
          <ac:chgData name="T H" userId="270efafb50020bd6" providerId="LiveId" clId="{F8843CED-7C5A-497C-B000-093EBD406A2D}" dt="2022-08-24T16:18:34.966" v="565" actId="478"/>
          <ac:picMkLst>
            <pc:docMk/>
            <pc:sldMk cId="4116132285" sldId="445"/>
            <ac:picMk id="2" creationId="{3D865918-DA20-A00D-6A91-89CAD9CA378D}"/>
          </ac:picMkLst>
        </pc:picChg>
        <pc:picChg chg="del">
          <ac:chgData name="T H" userId="270efafb50020bd6" providerId="LiveId" clId="{F8843CED-7C5A-497C-B000-093EBD406A2D}" dt="2022-08-24T09:46:23.935" v="328" actId="478"/>
          <ac:picMkLst>
            <pc:docMk/>
            <pc:sldMk cId="4116132285" sldId="445"/>
            <ac:picMk id="5" creationId="{A89577FB-E979-3755-B5BF-A85C3D0EA0EA}"/>
          </ac:picMkLst>
        </pc:picChg>
      </pc:sldChg>
      <pc:sldChg chg="addSp delSp modSp add mod">
        <pc:chgData name="T H" userId="270efafb50020bd6" providerId="LiveId" clId="{F8843CED-7C5A-497C-B000-093EBD406A2D}" dt="2022-08-24T16:20:47.002" v="591" actId="1076"/>
        <pc:sldMkLst>
          <pc:docMk/>
          <pc:sldMk cId="3768988639" sldId="446"/>
        </pc:sldMkLst>
        <pc:spChg chg="del mod">
          <ac:chgData name="T H" userId="270efafb50020bd6" providerId="LiveId" clId="{F8843CED-7C5A-497C-B000-093EBD406A2D}" dt="2022-08-24T16:17:39.134" v="489" actId="478"/>
          <ac:spMkLst>
            <pc:docMk/>
            <pc:sldMk cId="3768988639" sldId="446"/>
            <ac:spMk id="3" creationId="{A186AA93-DC32-A70E-F21A-9050EB2F09D9}"/>
          </ac:spMkLst>
        </pc:spChg>
        <pc:spChg chg="mod">
          <ac:chgData name="T H" userId="270efafb50020bd6" providerId="LiveId" clId="{F8843CED-7C5A-497C-B000-093EBD406A2D}" dt="2022-08-24T16:18:16.814" v="564" actId="20577"/>
          <ac:spMkLst>
            <pc:docMk/>
            <pc:sldMk cId="3768988639" sldId="446"/>
            <ac:spMk id="16" creationId="{00000000-0000-0000-0000-000000000000}"/>
          </ac:spMkLst>
        </pc:spChg>
        <pc:picChg chg="mod">
          <ac:chgData name="T H" userId="270efafb50020bd6" providerId="LiveId" clId="{F8843CED-7C5A-497C-B000-093EBD406A2D}" dt="2022-08-24T16:20:47.002" v="591" actId="1076"/>
          <ac:picMkLst>
            <pc:docMk/>
            <pc:sldMk cId="3768988639" sldId="446"/>
            <ac:picMk id="2" creationId="{3D865918-DA20-A00D-6A91-89CAD9CA378D}"/>
          </ac:picMkLst>
        </pc:picChg>
        <pc:picChg chg="add mod">
          <ac:chgData name="T H" userId="270efafb50020bd6" providerId="LiveId" clId="{F8843CED-7C5A-497C-B000-093EBD406A2D}" dt="2022-08-24T16:20:34.338" v="589" actId="1076"/>
          <ac:picMkLst>
            <pc:docMk/>
            <pc:sldMk cId="3768988639" sldId="446"/>
            <ac:picMk id="4" creationId="{112F727B-025A-D433-CCB0-9760FAC67B2C}"/>
          </ac:picMkLst>
        </pc:picChg>
        <pc:picChg chg="add mod">
          <ac:chgData name="T H" userId="270efafb50020bd6" providerId="LiveId" clId="{F8843CED-7C5A-497C-B000-093EBD406A2D}" dt="2022-08-24T16:20:40.664" v="590" actId="1076"/>
          <ac:picMkLst>
            <pc:docMk/>
            <pc:sldMk cId="3768988639" sldId="446"/>
            <ac:picMk id="5" creationId="{95C19C99-D8FF-A085-654E-AF15A4125F66}"/>
          </ac:picMkLst>
        </pc:picChg>
        <pc:picChg chg="add del mod">
          <ac:chgData name="T H" userId="270efafb50020bd6" providerId="LiveId" clId="{F8843CED-7C5A-497C-B000-093EBD406A2D}" dt="2022-08-24T16:19:44.133" v="571" actId="478"/>
          <ac:picMkLst>
            <pc:docMk/>
            <pc:sldMk cId="3768988639" sldId="446"/>
            <ac:picMk id="1026" creationId="{C91A324F-62EC-FD07-9E19-834AE292EA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042319" y="3958425"/>
            <a:ext cx="10928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 LOẠI ĐỒ CŨ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19" y="662792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9319" y="1807799"/>
            <a:ext cx="9296400" cy="677108"/>
            <a:chOff x="1508918" y="1888664"/>
            <a:chExt cx="787492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“Phân loại đồ cũ”.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517470"/>
              <a:ext cx="6548733" cy="228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26890" y="2590799"/>
            <a:ext cx="90412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Chia sẻ về việc phân loại đồ cũ của em ở nhà.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6AA93-DC32-A70E-F21A-9050EB2F09D9}"/>
              </a:ext>
            </a:extLst>
          </p:cNvPr>
          <p:cNvSpPr txBox="1"/>
          <p:nvPr/>
        </p:nvSpPr>
        <p:spPr>
          <a:xfrm>
            <a:off x="1280319" y="3295977"/>
            <a:ext cx="130302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4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Những khó khăn khi tìm và phân loại đồ cũ:</a:t>
            </a:r>
            <a:endParaRPr lang="vi-VN" sz="3400" b="0" i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Khó khăn trong việc đánh giá mức độ cũ của đồ</a:t>
            </a: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Phân vân giữa việc giữa việc bỏ hay giữ</a:t>
            </a:r>
          </a:p>
          <a:p>
            <a:pPr algn="l"/>
            <a:r>
              <a:rPr lang="vi-VN" sz="34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Cách xử lý đồ sau khi phân loại:</a:t>
            </a:r>
            <a:endParaRPr lang="vi-VN" sz="3400" b="0" i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Bỏ đi đối với những đồ quá cũ.</a:t>
            </a: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Mang tặng những đồ còn tốt: sách vở, đồ dùng học tập,...</a:t>
            </a: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Đối với quần áo: quyên góp hoặc dùng làm khăn, giẻ lau, lót ổ cho thú cưng,...</a:t>
            </a: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Tái chế: dùng vỏ chai nhựa làm bình cắm hoa, bình tưới, chậu cây,...</a:t>
            </a:r>
          </a:p>
        </p:txBody>
      </p:sp>
    </p:spTree>
    <p:extLst>
      <p:ext uri="{BB962C8B-B14F-4D97-AF65-F5344CB8AC3E}">
        <p14:creationId xmlns:p14="http://schemas.microsoft.com/office/powerpoint/2010/main" val="41161322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9319" y="1807799"/>
            <a:ext cx="9296400" cy="677108"/>
            <a:chOff x="1508918" y="1888664"/>
            <a:chExt cx="787492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“Phân loại đồ cũ”.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517470"/>
              <a:ext cx="6548733" cy="228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26890" y="2590799"/>
            <a:ext cx="61638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xử lý đồ sau khi phân loại.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5918-DA20-A00D-6A91-89CAD9CA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90" y="3570411"/>
            <a:ext cx="4444429" cy="4734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2F727B-025A-D433-CCB0-9760FAC6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719" y="3541520"/>
            <a:ext cx="4444429" cy="4734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19C99-D8FF-A085-654E-AF15A4125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335" y="3532311"/>
            <a:ext cx="5094986" cy="48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88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9319" y="1807799"/>
            <a:ext cx="9296400" cy="646331"/>
            <a:chOff x="1508918" y="1888664"/>
            <a:chExt cx="787492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“Phân loại đồ cũ”.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517470"/>
              <a:ext cx="6548733" cy="228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04118" y="2506971"/>
            <a:ext cx="6308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2) Làm giỏ đựng đồ cũ của lớp.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3295" y="3215204"/>
            <a:ext cx="1474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hai chiếc giỏ hoặc thùng giấy để đựng đồ cũ.</a:t>
            </a:r>
          </a:p>
          <a:p>
            <a:r>
              <a:rPr 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Trang trí, dán nhãn và đạt giỏ vào góc lớp để nhận đồ cũ còn dùng được.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F658A-B4D8-E438-0DDA-D7575381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87" y="4572000"/>
            <a:ext cx="7391400" cy="3133725"/>
          </a:xfrm>
          <a:prstGeom prst="rect">
            <a:avLst/>
          </a:prstGeom>
        </p:spPr>
      </p:pic>
      <p:pic>
        <p:nvPicPr>
          <p:cNvPr id="1028" name="Picture 4" descr="Cách chế những tấm vải vụn thành túi đựng đồ đa năng tiện ích">
            <a:extLst>
              <a:ext uri="{FF2B5EF4-FFF2-40B4-BE49-F238E27FC236}">
                <a16:creationId xmlns:a16="http://schemas.microsoft.com/office/drawing/2014/main" id="{B1238DEB-3DBD-4321-DFE2-8EADF0A6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411" y="4800600"/>
            <a:ext cx="37455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ạt động trải nghiệm lớp 3 Tuần 7 trang 22, 23, 24 | Kết nối tri thức">
            <a:extLst>
              <a:ext uri="{FF2B5EF4-FFF2-40B4-BE49-F238E27FC236}">
                <a16:creationId xmlns:a16="http://schemas.microsoft.com/office/drawing/2014/main" id="{03C2AF21-110F-F194-C118-DA07632C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21" y="4728468"/>
            <a:ext cx="3709301" cy="28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10532</TotalTime>
  <Words>595</Words>
  <Application>Microsoft Office PowerPoint</Application>
  <PresentationFormat>Custom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1178</cp:revision>
  <dcterms:created xsi:type="dcterms:W3CDTF">2008-09-09T22:52:10Z</dcterms:created>
  <dcterms:modified xsi:type="dcterms:W3CDTF">2024-05-11T03:33:22Z</dcterms:modified>
</cp:coreProperties>
</file>