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430" r:id="rId2"/>
    <p:sldId id="432" r:id="rId3"/>
    <p:sldId id="434" r:id="rId4"/>
    <p:sldId id="442" r:id="rId5"/>
    <p:sldId id="445" r:id="rId6"/>
    <p:sldId id="447" r:id="rId7"/>
    <p:sldId id="448" r:id="rId8"/>
    <p:sldId id="431" r:id="rId9"/>
  </p:sldIdLst>
  <p:sldSz cx="16276638" cy="9144000"/>
  <p:notesSz cx="6858000" cy="9144000"/>
  <p:custDataLst>
    <p:tags r:id="rId11"/>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0000"/>
    <a:srgbClr val="FF0066"/>
    <a:srgbClr val="FF7C80"/>
    <a:srgbClr val="FF6600"/>
    <a:srgbClr val="6600CC"/>
    <a:srgbClr val="3333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36DB4C-B44C-4DE8-8473-192BDABAF6B7}" v="94" dt="2022-08-24T17:55:44.0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76" autoAdjust="0"/>
    <p:restoredTop sz="99274" autoAdjust="0"/>
  </p:normalViewPr>
  <p:slideViewPr>
    <p:cSldViewPr>
      <p:cViewPr varScale="1">
        <p:scale>
          <a:sx n="55" d="100"/>
          <a:sy n="55" d="100"/>
        </p:scale>
        <p:origin x="564" y="90"/>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 H" userId="270efafb50020bd6" providerId="LiveId" clId="{DF36DB4C-B44C-4DE8-8473-192BDABAF6B7}"/>
    <pc:docChg chg="undo custSel addSld delSld modSld">
      <pc:chgData name="T H" userId="270efafb50020bd6" providerId="LiveId" clId="{DF36DB4C-B44C-4DE8-8473-192BDABAF6B7}" dt="2022-08-24T17:55:44.005" v="487"/>
      <pc:docMkLst>
        <pc:docMk/>
      </pc:docMkLst>
      <pc:sldChg chg="delSp add del mod delAnim">
        <pc:chgData name="T H" userId="270efafb50020bd6" providerId="LiveId" clId="{DF36DB4C-B44C-4DE8-8473-192BDABAF6B7}" dt="2022-08-24T17:55:02.300" v="480" actId="478"/>
        <pc:sldMkLst>
          <pc:docMk/>
          <pc:sldMk cId="2432748071" sldId="432"/>
        </pc:sldMkLst>
        <pc:picChg chg="del">
          <ac:chgData name="T H" userId="270efafb50020bd6" providerId="LiveId" clId="{DF36DB4C-B44C-4DE8-8473-192BDABAF6B7}" dt="2022-08-24T17:55:02.300" v="480" actId="478"/>
          <ac:picMkLst>
            <pc:docMk/>
            <pc:sldMk cId="2432748071" sldId="432"/>
            <ac:picMk id="3" creationId="{00000000-0000-0000-0000-000000000000}"/>
          </ac:picMkLst>
        </pc:picChg>
      </pc:sldChg>
      <pc:sldChg chg="modSp mod">
        <pc:chgData name="T H" userId="270efafb50020bd6" providerId="LiveId" clId="{DF36DB4C-B44C-4DE8-8473-192BDABAF6B7}" dt="2022-08-24T17:24:25.933" v="41" actId="20577"/>
        <pc:sldMkLst>
          <pc:docMk/>
          <pc:sldMk cId="1447409419" sldId="434"/>
        </pc:sldMkLst>
        <pc:spChg chg="mod">
          <ac:chgData name="T H" userId="270efafb50020bd6" providerId="LiveId" clId="{DF36DB4C-B44C-4DE8-8473-192BDABAF6B7}" dt="2022-08-24T17:24:25.933" v="41" actId="20577"/>
          <ac:spMkLst>
            <pc:docMk/>
            <pc:sldMk cId="1447409419" sldId="434"/>
            <ac:spMk id="2" creationId="{9E72191A-DD9E-EFBA-98D3-37B6A479CCE6}"/>
          </ac:spMkLst>
        </pc:spChg>
      </pc:sldChg>
      <pc:sldChg chg="modSp mod">
        <pc:chgData name="T H" userId="270efafb50020bd6" providerId="LiveId" clId="{DF36DB4C-B44C-4DE8-8473-192BDABAF6B7}" dt="2022-08-24T17:24:47.882" v="83" actId="20577"/>
        <pc:sldMkLst>
          <pc:docMk/>
          <pc:sldMk cId="3622397350" sldId="442"/>
        </pc:sldMkLst>
        <pc:spChg chg="mod">
          <ac:chgData name="T H" userId="270efafb50020bd6" providerId="LiveId" clId="{DF36DB4C-B44C-4DE8-8473-192BDABAF6B7}" dt="2022-08-24T17:24:47.882" v="83" actId="20577"/>
          <ac:spMkLst>
            <pc:docMk/>
            <pc:sldMk cId="3622397350" sldId="442"/>
            <ac:spMk id="31" creationId="{00000000-0000-0000-0000-000000000000}"/>
          </ac:spMkLst>
        </pc:spChg>
      </pc:sldChg>
      <pc:sldChg chg="modSp del mod">
        <pc:chgData name="T H" userId="270efafb50020bd6" providerId="LiveId" clId="{DF36DB4C-B44C-4DE8-8473-192BDABAF6B7}" dt="2022-08-24T17:53:24.782" v="468" actId="2696"/>
        <pc:sldMkLst>
          <pc:docMk/>
          <pc:sldMk cId="313440657" sldId="443"/>
        </pc:sldMkLst>
        <pc:spChg chg="mod">
          <ac:chgData name="T H" userId="270efafb50020bd6" providerId="LiveId" clId="{DF36DB4C-B44C-4DE8-8473-192BDABAF6B7}" dt="2022-08-24T17:37:13.594" v="430" actId="20577"/>
          <ac:spMkLst>
            <pc:docMk/>
            <pc:sldMk cId="313440657" sldId="443"/>
            <ac:spMk id="20" creationId="{88DFE8E9-885D-33C4-7931-178D1ACC87FB}"/>
          </ac:spMkLst>
        </pc:spChg>
      </pc:sldChg>
      <pc:sldChg chg="modSp del mod">
        <pc:chgData name="T H" userId="270efafb50020bd6" providerId="LiveId" clId="{DF36DB4C-B44C-4DE8-8473-192BDABAF6B7}" dt="2022-08-24T17:54:45.547" v="476" actId="2696"/>
        <pc:sldMkLst>
          <pc:docMk/>
          <pc:sldMk cId="34778263" sldId="444"/>
        </pc:sldMkLst>
        <pc:spChg chg="mod">
          <ac:chgData name="T H" userId="270efafb50020bd6" providerId="LiveId" clId="{DF36DB4C-B44C-4DE8-8473-192BDABAF6B7}" dt="2022-08-24T17:25:09.904" v="167" actId="20577"/>
          <ac:spMkLst>
            <pc:docMk/>
            <pc:sldMk cId="34778263" sldId="444"/>
            <ac:spMk id="4" creationId="{D4946B14-A4B9-0BB9-78DB-8F1F40E67E22}"/>
          </ac:spMkLst>
        </pc:spChg>
      </pc:sldChg>
      <pc:sldChg chg="addSp delSp modSp mod delAnim modAnim">
        <pc:chgData name="T H" userId="270efafb50020bd6" providerId="LiveId" clId="{DF36DB4C-B44C-4DE8-8473-192BDABAF6B7}" dt="2022-08-24T17:47:47.400" v="440" actId="1076"/>
        <pc:sldMkLst>
          <pc:docMk/>
          <pc:sldMk cId="1178631736" sldId="445"/>
        </pc:sldMkLst>
        <pc:spChg chg="mod">
          <ac:chgData name="T H" userId="270efafb50020bd6" providerId="LiveId" clId="{DF36DB4C-B44C-4DE8-8473-192BDABAF6B7}" dt="2022-08-24T17:24:59.203" v="125" actId="20577"/>
          <ac:spMkLst>
            <pc:docMk/>
            <pc:sldMk cId="1178631736" sldId="445"/>
            <ac:spMk id="2" creationId="{41EDE32A-499B-9EDB-A934-C6E62C732633}"/>
          </ac:spMkLst>
        </pc:spChg>
        <pc:spChg chg="mod">
          <ac:chgData name="T H" userId="270efafb50020bd6" providerId="LiveId" clId="{DF36DB4C-B44C-4DE8-8473-192BDABAF6B7}" dt="2022-08-24T17:47:47.400" v="440" actId="1076"/>
          <ac:spMkLst>
            <pc:docMk/>
            <pc:sldMk cId="1178631736" sldId="445"/>
            <ac:spMk id="8" creationId="{C1A62B77-93BC-C51B-E0A1-2A7A2D81841F}"/>
          </ac:spMkLst>
        </pc:spChg>
        <pc:spChg chg="mod">
          <ac:chgData name="T H" userId="270efafb50020bd6" providerId="LiveId" clId="{DF36DB4C-B44C-4DE8-8473-192BDABAF6B7}" dt="2022-08-24T17:31:20.369" v="340" actId="20577"/>
          <ac:spMkLst>
            <pc:docMk/>
            <pc:sldMk cId="1178631736" sldId="445"/>
            <ac:spMk id="10" creationId="{00000000-0000-0000-0000-000000000000}"/>
          </ac:spMkLst>
        </pc:spChg>
        <pc:spChg chg="mod">
          <ac:chgData name="T H" userId="270efafb50020bd6" providerId="LiveId" clId="{DF36DB4C-B44C-4DE8-8473-192BDABAF6B7}" dt="2022-08-24T17:29:14.527" v="271" actId="20577"/>
          <ac:spMkLst>
            <pc:docMk/>
            <pc:sldMk cId="1178631736" sldId="445"/>
            <ac:spMk id="16" creationId="{00000000-0000-0000-0000-000000000000}"/>
          </ac:spMkLst>
        </pc:spChg>
        <pc:spChg chg="mod">
          <ac:chgData name="T H" userId="270efafb50020bd6" providerId="LiveId" clId="{DF36DB4C-B44C-4DE8-8473-192BDABAF6B7}" dt="2022-08-24T17:36:11.637" v="374" actId="20577"/>
          <ac:spMkLst>
            <pc:docMk/>
            <pc:sldMk cId="1178631736" sldId="445"/>
            <ac:spMk id="17" creationId="{00000000-0000-0000-0000-000000000000}"/>
          </ac:spMkLst>
        </pc:spChg>
        <pc:picChg chg="del">
          <ac:chgData name="T H" userId="270efafb50020bd6" providerId="LiveId" clId="{DF36DB4C-B44C-4DE8-8473-192BDABAF6B7}" dt="2022-08-24T17:33:33.948" v="344" actId="478"/>
          <ac:picMkLst>
            <pc:docMk/>
            <pc:sldMk cId="1178631736" sldId="445"/>
            <ac:picMk id="3" creationId="{75CCF32A-9FBF-5863-59D7-B63D257EDDC6}"/>
          </ac:picMkLst>
        </pc:picChg>
        <pc:picChg chg="del">
          <ac:chgData name="T H" userId="270efafb50020bd6" providerId="LiveId" clId="{DF36DB4C-B44C-4DE8-8473-192BDABAF6B7}" dt="2022-08-24T17:33:35.144" v="345" actId="478"/>
          <ac:picMkLst>
            <pc:docMk/>
            <pc:sldMk cId="1178631736" sldId="445"/>
            <ac:picMk id="6" creationId="{2ACA797B-F26D-5C7D-8475-C14632ED891C}"/>
          </ac:picMkLst>
        </pc:picChg>
        <pc:picChg chg="add mod">
          <ac:chgData name="T H" userId="270efafb50020bd6" providerId="LiveId" clId="{DF36DB4C-B44C-4DE8-8473-192BDABAF6B7}" dt="2022-08-24T17:35:30.309" v="367" actId="1076"/>
          <ac:picMkLst>
            <pc:docMk/>
            <pc:sldMk cId="1178631736" sldId="445"/>
            <ac:picMk id="7" creationId="{73ED97DF-0B3E-FC3A-D95E-21A93F66B259}"/>
          </ac:picMkLst>
        </pc:picChg>
        <pc:cxnChg chg="mod">
          <ac:chgData name="T H" userId="270efafb50020bd6" providerId="LiveId" clId="{DF36DB4C-B44C-4DE8-8473-192BDABAF6B7}" dt="2022-08-24T17:32:43.282" v="341" actId="14100"/>
          <ac:cxnSpMkLst>
            <pc:docMk/>
            <pc:sldMk cId="1178631736" sldId="445"/>
            <ac:cxnSpMk id="11" creationId="{00000000-0000-0000-0000-000000000000}"/>
          </ac:cxnSpMkLst>
        </pc:cxnChg>
      </pc:sldChg>
      <pc:sldChg chg="modSp del mod">
        <pc:chgData name="T H" userId="270efafb50020bd6" providerId="LiveId" clId="{DF36DB4C-B44C-4DE8-8473-192BDABAF6B7}" dt="2022-08-24T17:54:47.555" v="477" actId="2696"/>
        <pc:sldMkLst>
          <pc:docMk/>
          <pc:sldMk cId="1298985237" sldId="446"/>
        </pc:sldMkLst>
        <pc:spChg chg="mod">
          <ac:chgData name="T H" userId="270efafb50020bd6" providerId="LiveId" clId="{DF36DB4C-B44C-4DE8-8473-192BDABAF6B7}" dt="2022-08-24T17:25:24.278" v="209" actId="20577"/>
          <ac:spMkLst>
            <pc:docMk/>
            <pc:sldMk cId="1298985237" sldId="446"/>
            <ac:spMk id="4" creationId="{D4946B14-A4B9-0BB9-78DB-8F1F40E67E22}"/>
          </ac:spMkLst>
        </pc:spChg>
      </pc:sldChg>
      <pc:sldChg chg="addSp delSp modSp add mod delAnim modAnim">
        <pc:chgData name="T H" userId="270efafb50020bd6" providerId="LiveId" clId="{DF36DB4C-B44C-4DE8-8473-192BDABAF6B7}" dt="2022-08-24T17:55:44.005" v="487"/>
        <pc:sldMkLst>
          <pc:docMk/>
          <pc:sldMk cId="1525218750" sldId="447"/>
        </pc:sldMkLst>
        <pc:spChg chg="add mod">
          <ac:chgData name="T H" userId="270efafb50020bd6" providerId="LiveId" clId="{DF36DB4C-B44C-4DE8-8473-192BDABAF6B7}" dt="2022-08-24T17:53:50.031" v="475" actId="14100"/>
          <ac:spMkLst>
            <pc:docMk/>
            <pc:sldMk cId="1525218750" sldId="447"/>
            <ac:spMk id="4" creationId="{EB9A846E-33CD-3F2B-7745-47EC29DF1457}"/>
          </ac:spMkLst>
        </pc:spChg>
        <pc:spChg chg="del mod">
          <ac:chgData name="T H" userId="270efafb50020bd6" providerId="LiveId" clId="{DF36DB4C-B44C-4DE8-8473-192BDABAF6B7}" dt="2022-08-24T17:47:39.091" v="439" actId="478"/>
          <ac:spMkLst>
            <pc:docMk/>
            <pc:sldMk cId="1525218750" sldId="447"/>
            <ac:spMk id="8" creationId="{C1A62B77-93BC-C51B-E0A1-2A7A2D81841F}"/>
          </ac:spMkLst>
        </pc:spChg>
        <pc:spChg chg="mod">
          <ac:chgData name="T H" userId="270efafb50020bd6" providerId="LiveId" clId="{DF36DB4C-B44C-4DE8-8473-192BDABAF6B7}" dt="2022-08-24T17:48:25.905" v="443" actId="207"/>
          <ac:spMkLst>
            <pc:docMk/>
            <pc:sldMk cId="1525218750" sldId="447"/>
            <ac:spMk id="16" creationId="{00000000-0000-0000-0000-000000000000}"/>
          </ac:spMkLst>
        </pc:spChg>
        <pc:spChg chg="mod">
          <ac:chgData name="T H" userId="270efafb50020bd6" providerId="LiveId" clId="{DF36DB4C-B44C-4DE8-8473-192BDABAF6B7}" dt="2022-08-24T17:53:13.455" v="467" actId="207"/>
          <ac:spMkLst>
            <pc:docMk/>
            <pc:sldMk cId="1525218750" sldId="447"/>
            <ac:spMk id="17" creationId="{00000000-0000-0000-0000-000000000000}"/>
          </ac:spMkLst>
        </pc:spChg>
        <pc:picChg chg="add mod modCrop">
          <ac:chgData name="T H" userId="270efafb50020bd6" providerId="LiveId" clId="{DF36DB4C-B44C-4DE8-8473-192BDABAF6B7}" dt="2022-08-24T17:51:42.546" v="461" actId="732"/>
          <ac:picMkLst>
            <pc:docMk/>
            <pc:sldMk cId="1525218750" sldId="447"/>
            <ac:picMk id="6" creationId="{9352C345-4C2E-34C6-B642-EBE9DD3647DB}"/>
          </ac:picMkLst>
        </pc:picChg>
        <pc:picChg chg="del">
          <ac:chgData name="T H" userId="270efafb50020bd6" providerId="LiveId" clId="{DF36DB4C-B44C-4DE8-8473-192BDABAF6B7}" dt="2022-08-24T17:47:34.055" v="437" actId="478"/>
          <ac:picMkLst>
            <pc:docMk/>
            <pc:sldMk cId="1525218750" sldId="447"/>
            <ac:picMk id="7" creationId="{73ED97DF-0B3E-FC3A-D95E-21A93F66B259}"/>
          </ac:picMkLst>
        </pc:picChg>
      </pc:sldChg>
      <pc:sldChg chg="delSp new">
        <pc:chgData name="T H" userId="270efafb50020bd6" providerId="LiveId" clId="{DF36DB4C-B44C-4DE8-8473-192BDABAF6B7}" dt="2022-08-24T17:55:14.909" v="483" actId="478"/>
        <pc:sldMkLst>
          <pc:docMk/>
          <pc:sldMk cId="649402064" sldId="448"/>
        </pc:sldMkLst>
        <pc:spChg chg="del">
          <ac:chgData name="T H" userId="270efafb50020bd6" providerId="LiveId" clId="{DF36DB4C-B44C-4DE8-8473-192BDABAF6B7}" dt="2022-08-24T17:55:14.909" v="483" actId="478"/>
          <ac:spMkLst>
            <pc:docMk/>
            <pc:sldMk cId="649402064" sldId="448"/>
            <ac:spMk id="2" creationId="{ECC61246-7926-6159-D713-BFD7FAD87110}"/>
          </ac:spMkLst>
        </pc:spChg>
        <pc:spChg chg="del">
          <ac:chgData name="T H" userId="270efafb50020bd6" providerId="LiveId" clId="{DF36DB4C-B44C-4DE8-8473-192BDABAF6B7}" dt="2022-08-24T17:55:12.936" v="482" actId="478"/>
          <ac:spMkLst>
            <pc:docMk/>
            <pc:sldMk cId="649402064" sldId="448"/>
            <ac:spMk id="3" creationId="{BACD1631-784A-48AD-FA5F-CDC56906CFDC}"/>
          </ac:spMkLst>
        </pc:spChg>
      </pc:sldChg>
    </pc:docChg>
  </pc:docChgLst>
  <pc:docChgLst>
    <pc:chgData name="T H" userId="270efafb50020bd6" providerId="LiveId" clId="{50C1490A-819C-46A6-9225-58324D10F4C7}"/>
    <pc:docChg chg="undo custSel addSld modSld sldOrd">
      <pc:chgData name="T H" userId="270efafb50020bd6" providerId="LiveId" clId="{50C1490A-819C-46A6-9225-58324D10F4C7}" dt="2022-08-22T16:57:50.363" v="1184" actId="113"/>
      <pc:docMkLst>
        <pc:docMk/>
      </pc:docMkLst>
      <pc:sldChg chg="modSp mod">
        <pc:chgData name="T H" userId="270efafb50020bd6" providerId="LiveId" clId="{50C1490A-819C-46A6-9225-58324D10F4C7}" dt="2022-08-22T10:09:41.225" v="65" actId="20577"/>
        <pc:sldMkLst>
          <pc:docMk/>
          <pc:sldMk cId="2305291919" sldId="430"/>
        </pc:sldMkLst>
        <pc:spChg chg="mod">
          <ac:chgData name="T H" userId="270efafb50020bd6" providerId="LiveId" clId="{50C1490A-819C-46A6-9225-58324D10F4C7}" dt="2022-08-22T10:09:41.225" v="65" actId="20577"/>
          <ac:spMkLst>
            <pc:docMk/>
            <pc:sldMk cId="2305291919" sldId="430"/>
            <ac:spMk id="30" creationId="{00000000-0000-0000-0000-000000000000}"/>
          </ac:spMkLst>
        </pc:spChg>
      </pc:sldChg>
      <pc:sldChg chg="addSp delSp modSp">
        <pc:chgData name="T H" userId="270efafb50020bd6" providerId="LiveId" clId="{50C1490A-819C-46A6-9225-58324D10F4C7}" dt="2022-08-22T10:11:36.011" v="120"/>
        <pc:sldMkLst>
          <pc:docMk/>
          <pc:sldMk cId="1447409419" sldId="434"/>
        </pc:sldMkLst>
        <pc:spChg chg="add mod">
          <ac:chgData name="T H" userId="270efafb50020bd6" providerId="LiveId" clId="{50C1490A-819C-46A6-9225-58324D10F4C7}" dt="2022-08-22T10:11:36.011" v="120"/>
          <ac:spMkLst>
            <pc:docMk/>
            <pc:sldMk cId="1447409419" sldId="434"/>
            <ac:spMk id="2" creationId="{9E72191A-DD9E-EFBA-98D3-37B6A479CCE6}"/>
          </ac:spMkLst>
        </pc:spChg>
        <pc:spChg chg="del">
          <ac:chgData name="T H" userId="270efafb50020bd6" providerId="LiveId" clId="{50C1490A-819C-46A6-9225-58324D10F4C7}" dt="2022-08-22T10:11:35.373" v="119" actId="478"/>
          <ac:spMkLst>
            <pc:docMk/>
            <pc:sldMk cId="1447409419" sldId="434"/>
            <ac:spMk id="31" creationId="{00000000-0000-0000-0000-000000000000}"/>
          </ac:spMkLst>
        </pc:spChg>
      </pc:sldChg>
      <pc:sldChg chg="modSp mod">
        <pc:chgData name="T H" userId="270efafb50020bd6" providerId="LiveId" clId="{50C1490A-819C-46A6-9225-58324D10F4C7}" dt="2022-08-22T10:11:10.147" v="118" actId="20577"/>
        <pc:sldMkLst>
          <pc:docMk/>
          <pc:sldMk cId="3622397350" sldId="442"/>
        </pc:sldMkLst>
        <pc:spChg chg="mod">
          <ac:chgData name="T H" userId="270efafb50020bd6" providerId="LiveId" clId="{50C1490A-819C-46A6-9225-58324D10F4C7}" dt="2022-08-22T10:11:10.147" v="118" actId="20577"/>
          <ac:spMkLst>
            <pc:docMk/>
            <pc:sldMk cId="3622397350" sldId="442"/>
            <ac:spMk id="31" creationId="{00000000-0000-0000-0000-000000000000}"/>
          </ac:spMkLst>
        </pc:spChg>
      </pc:sldChg>
      <pc:sldChg chg="addSp delSp modSp mod delAnim modAnim">
        <pc:chgData name="T H" userId="270efafb50020bd6" providerId="LiveId" clId="{50C1490A-819C-46A6-9225-58324D10F4C7}" dt="2022-08-22T16:56:41.182" v="1175"/>
        <pc:sldMkLst>
          <pc:docMk/>
          <pc:sldMk cId="313440657" sldId="443"/>
        </pc:sldMkLst>
        <pc:spChg chg="add del mod">
          <ac:chgData name="T H" userId="270efafb50020bd6" providerId="LiveId" clId="{50C1490A-819C-46A6-9225-58324D10F4C7}" dt="2022-08-22T10:30:19.058" v="595" actId="478"/>
          <ac:spMkLst>
            <pc:docMk/>
            <pc:sldMk cId="313440657" sldId="443"/>
            <ac:spMk id="4" creationId="{D16C7DA3-4EA0-356C-A49C-9E324574BEA1}"/>
          </ac:spMkLst>
        </pc:spChg>
        <pc:spChg chg="add del mod">
          <ac:chgData name="T H" userId="270efafb50020bd6" providerId="LiveId" clId="{50C1490A-819C-46A6-9225-58324D10F4C7}" dt="2022-08-22T10:48:27.422" v="667" actId="478"/>
          <ac:spMkLst>
            <pc:docMk/>
            <pc:sldMk cId="313440657" sldId="443"/>
            <ac:spMk id="8" creationId="{C1A62B77-93BC-C51B-E0A1-2A7A2D81841F}"/>
          </ac:spMkLst>
        </pc:spChg>
        <pc:spChg chg="mod">
          <ac:chgData name="T H" userId="270efafb50020bd6" providerId="LiveId" clId="{50C1490A-819C-46A6-9225-58324D10F4C7}" dt="2022-08-22T10:12:07.566" v="184" actId="20577"/>
          <ac:spMkLst>
            <pc:docMk/>
            <pc:sldMk cId="313440657" sldId="443"/>
            <ac:spMk id="10" creationId="{00000000-0000-0000-0000-000000000000}"/>
          </ac:spMkLst>
        </pc:spChg>
        <pc:spChg chg="add mod">
          <ac:chgData name="T H" userId="270efafb50020bd6" providerId="LiveId" clId="{50C1490A-819C-46A6-9225-58324D10F4C7}" dt="2022-08-22T16:56:19.335" v="1171" actId="14100"/>
          <ac:spMkLst>
            <pc:docMk/>
            <pc:sldMk cId="313440657" sldId="443"/>
            <ac:spMk id="12" creationId="{0CE8341B-C15B-140E-795E-DF0E991D7A73}"/>
          </ac:spMkLst>
        </pc:spChg>
        <pc:spChg chg="add mod">
          <ac:chgData name="T H" userId="270efafb50020bd6" providerId="LiveId" clId="{50C1490A-819C-46A6-9225-58324D10F4C7}" dt="2022-08-22T10:48:02.964" v="660"/>
          <ac:spMkLst>
            <pc:docMk/>
            <pc:sldMk cId="313440657" sldId="443"/>
            <ac:spMk id="13" creationId="{48C2D936-D8A0-FE2F-9B67-0DD44F2AB654}"/>
          </ac:spMkLst>
        </pc:spChg>
        <pc:spChg chg="add del mod">
          <ac:chgData name="T H" userId="270efafb50020bd6" providerId="LiveId" clId="{50C1490A-819C-46A6-9225-58324D10F4C7}" dt="2022-08-22T16:53:56.971" v="1161" actId="113"/>
          <ac:spMkLst>
            <pc:docMk/>
            <pc:sldMk cId="313440657" sldId="443"/>
            <ac:spMk id="15" creationId="{036E57EB-08DA-E53C-1166-D972204087DA}"/>
          </ac:spMkLst>
        </pc:spChg>
        <pc:spChg chg="mod">
          <ac:chgData name="T H" userId="270efafb50020bd6" providerId="LiveId" clId="{50C1490A-819C-46A6-9225-58324D10F4C7}" dt="2022-08-22T10:17:39.121" v="281" actId="20577"/>
          <ac:spMkLst>
            <pc:docMk/>
            <pc:sldMk cId="313440657" sldId="443"/>
            <ac:spMk id="16" creationId="{00000000-0000-0000-0000-000000000000}"/>
          </ac:spMkLst>
        </pc:spChg>
        <pc:spChg chg="mod">
          <ac:chgData name="T H" userId="270efafb50020bd6" providerId="LiveId" clId="{50C1490A-819C-46A6-9225-58324D10F4C7}" dt="2022-08-22T16:56:12.926" v="1170" actId="1076"/>
          <ac:spMkLst>
            <pc:docMk/>
            <pc:sldMk cId="313440657" sldId="443"/>
            <ac:spMk id="17" creationId="{00000000-0000-0000-0000-000000000000}"/>
          </ac:spMkLst>
        </pc:spChg>
        <pc:spChg chg="add mod">
          <ac:chgData name="T H" userId="270efafb50020bd6" providerId="LiveId" clId="{50C1490A-819C-46A6-9225-58324D10F4C7}" dt="2022-08-22T11:36:14.992" v="1060"/>
          <ac:spMkLst>
            <pc:docMk/>
            <pc:sldMk cId="313440657" sldId="443"/>
            <ac:spMk id="20" creationId="{88DFE8E9-885D-33C4-7931-178D1ACC87FB}"/>
          </ac:spMkLst>
        </pc:spChg>
        <pc:spChg chg="del">
          <ac:chgData name="T H" userId="270efafb50020bd6" providerId="LiveId" clId="{50C1490A-819C-46A6-9225-58324D10F4C7}" dt="2022-08-22T11:36:14.266" v="1059" actId="478"/>
          <ac:spMkLst>
            <pc:docMk/>
            <pc:sldMk cId="313440657" sldId="443"/>
            <ac:spMk id="31" creationId="{00000000-0000-0000-0000-000000000000}"/>
          </ac:spMkLst>
        </pc:spChg>
        <pc:grpChg chg="mod">
          <ac:chgData name="T H" userId="270efafb50020bd6" providerId="LiveId" clId="{50C1490A-819C-46A6-9225-58324D10F4C7}" dt="2022-08-22T10:12:02.023" v="171" actId="14100"/>
          <ac:grpSpMkLst>
            <pc:docMk/>
            <pc:sldMk cId="313440657" sldId="443"/>
            <ac:grpSpMk id="9" creationId="{00000000-0000-0000-0000-000000000000}"/>
          </ac:grpSpMkLst>
        </pc:grpChg>
        <pc:picChg chg="add del mod modCrop">
          <ac:chgData name="T H" userId="270efafb50020bd6" providerId="LiveId" clId="{50C1490A-819C-46A6-9225-58324D10F4C7}" dt="2022-08-22T10:50:19.485" v="669" actId="478"/>
          <ac:picMkLst>
            <pc:docMk/>
            <pc:sldMk cId="313440657" sldId="443"/>
            <ac:picMk id="3" creationId="{75CCF32A-9FBF-5863-59D7-B63D257EDDC6}"/>
          </ac:picMkLst>
        </pc:picChg>
        <pc:picChg chg="add del">
          <ac:chgData name="T H" userId="270efafb50020bd6" providerId="LiveId" clId="{50C1490A-819C-46A6-9225-58324D10F4C7}" dt="2022-08-22T10:30:57.932" v="604"/>
          <ac:picMkLst>
            <pc:docMk/>
            <pc:sldMk cId="313440657" sldId="443"/>
            <ac:picMk id="5" creationId="{F9D6D77D-0B8D-F1C9-E0CC-541D7AB09A0D}"/>
          </ac:picMkLst>
        </pc:picChg>
        <pc:picChg chg="add del mod modCrop">
          <ac:chgData name="T H" userId="270efafb50020bd6" providerId="LiveId" clId="{50C1490A-819C-46A6-9225-58324D10F4C7}" dt="2022-08-22T10:53:56.884" v="915" actId="478"/>
          <ac:picMkLst>
            <pc:docMk/>
            <pc:sldMk cId="313440657" sldId="443"/>
            <ac:picMk id="6" creationId="{2ACA797B-F26D-5C7D-8475-C14632ED891C}"/>
          </ac:picMkLst>
        </pc:picChg>
        <pc:picChg chg="add mod">
          <ac:chgData name="T H" userId="270efafb50020bd6" providerId="LiveId" clId="{50C1490A-819C-46A6-9225-58324D10F4C7}" dt="2022-08-22T16:54:50.825" v="1164" actId="1076"/>
          <ac:picMkLst>
            <pc:docMk/>
            <pc:sldMk cId="313440657" sldId="443"/>
            <ac:picMk id="14" creationId="{BA6D6A56-2690-029D-6101-1B290A5398BD}"/>
          </ac:picMkLst>
        </pc:picChg>
        <pc:picChg chg="add del mod">
          <ac:chgData name="T H" userId="270efafb50020bd6" providerId="LiveId" clId="{50C1490A-819C-46A6-9225-58324D10F4C7}" dt="2022-08-22T10:53:05.749" v="912"/>
          <ac:picMkLst>
            <pc:docMk/>
            <pc:sldMk cId="313440657" sldId="443"/>
            <ac:picMk id="18" creationId="{CF131BD8-7D39-1772-27EE-2F9F898445A5}"/>
          </ac:picMkLst>
        </pc:picChg>
        <pc:picChg chg="add mod">
          <ac:chgData name="T H" userId="270efafb50020bd6" providerId="LiveId" clId="{50C1490A-819C-46A6-9225-58324D10F4C7}" dt="2022-08-22T16:54:47.540" v="1163" actId="1076"/>
          <ac:picMkLst>
            <pc:docMk/>
            <pc:sldMk cId="313440657" sldId="443"/>
            <ac:picMk id="19" creationId="{9817320C-F248-F647-8E85-427DFEFB091C}"/>
          </ac:picMkLst>
        </pc:picChg>
        <pc:picChg chg="del mod">
          <ac:chgData name="T H" userId="270efafb50020bd6" providerId="LiveId" clId="{50C1490A-819C-46A6-9225-58324D10F4C7}" dt="2022-08-22T10:29:57.532" v="573" actId="478"/>
          <ac:picMkLst>
            <pc:docMk/>
            <pc:sldMk cId="313440657" sldId="443"/>
            <ac:picMk id="1026" creationId="{00000000-0000-0000-0000-000000000000}"/>
          </ac:picMkLst>
        </pc:picChg>
      </pc:sldChg>
      <pc:sldChg chg="addSp delSp modSp mod delAnim modAnim">
        <pc:chgData name="T H" userId="270efafb50020bd6" providerId="LiveId" clId="{50C1490A-819C-46A6-9225-58324D10F4C7}" dt="2022-08-22T16:56:49.690" v="1176"/>
        <pc:sldMkLst>
          <pc:docMk/>
          <pc:sldMk cId="34778263" sldId="444"/>
        </pc:sldMkLst>
        <pc:spChg chg="add mod">
          <ac:chgData name="T H" userId="270efafb50020bd6" providerId="LiveId" clId="{50C1490A-819C-46A6-9225-58324D10F4C7}" dt="2022-08-22T11:36:20.762" v="1062"/>
          <ac:spMkLst>
            <pc:docMk/>
            <pc:sldMk cId="34778263" sldId="444"/>
            <ac:spMk id="4" creationId="{D4946B14-A4B9-0BB9-78DB-8F1F40E67E22}"/>
          </ac:spMkLst>
        </pc:spChg>
        <pc:spChg chg="add del mod">
          <ac:chgData name="T H" userId="270efafb50020bd6" providerId="LiveId" clId="{50C1490A-819C-46A6-9225-58324D10F4C7}" dt="2022-08-22T16:48:02.538" v="1123" actId="478"/>
          <ac:spMkLst>
            <pc:docMk/>
            <pc:sldMk cId="34778263" sldId="444"/>
            <ac:spMk id="6" creationId="{234B9344-EB7D-0BE1-C09D-8E6E5A3F31C7}"/>
          </ac:spMkLst>
        </pc:spChg>
        <pc:spChg chg="add del mod">
          <ac:chgData name="T H" userId="270efafb50020bd6" providerId="LiveId" clId="{50C1490A-819C-46A6-9225-58324D10F4C7}" dt="2022-08-22T16:48:05.569" v="1124" actId="478"/>
          <ac:spMkLst>
            <pc:docMk/>
            <pc:sldMk cId="34778263" sldId="444"/>
            <ac:spMk id="8" creationId="{F6087F7F-027A-C734-48CE-894EF4A1E71D}"/>
          </ac:spMkLst>
        </pc:spChg>
        <pc:spChg chg="mod">
          <ac:chgData name="T H" userId="270efafb50020bd6" providerId="LiveId" clId="{50C1490A-819C-46A6-9225-58324D10F4C7}" dt="2022-08-22T11:43:14.266" v="1074" actId="20577"/>
          <ac:spMkLst>
            <pc:docMk/>
            <pc:sldMk cId="34778263" sldId="444"/>
            <ac:spMk id="16" creationId="{00000000-0000-0000-0000-000000000000}"/>
          </ac:spMkLst>
        </pc:spChg>
        <pc:spChg chg="del mod">
          <ac:chgData name="T H" userId="270efafb50020bd6" providerId="LiveId" clId="{50C1490A-819C-46A6-9225-58324D10F4C7}" dt="2022-08-22T11:33:52.794" v="1049" actId="478"/>
          <ac:spMkLst>
            <pc:docMk/>
            <pc:sldMk cId="34778263" sldId="444"/>
            <ac:spMk id="17" creationId="{00000000-0000-0000-0000-000000000000}"/>
          </ac:spMkLst>
        </pc:spChg>
        <pc:spChg chg="del">
          <ac:chgData name="T H" userId="270efafb50020bd6" providerId="LiveId" clId="{50C1490A-819C-46A6-9225-58324D10F4C7}" dt="2022-08-22T11:36:19.973" v="1061" actId="478"/>
          <ac:spMkLst>
            <pc:docMk/>
            <pc:sldMk cId="34778263" sldId="444"/>
            <ac:spMk id="31" creationId="{00000000-0000-0000-0000-000000000000}"/>
          </ac:spMkLst>
        </pc:spChg>
        <pc:picChg chg="add del mod modCrop">
          <ac:chgData name="T H" userId="270efafb50020bd6" providerId="LiveId" clId="{50C1490A-819C-46A6-9225-58324D10F4C7}" dt="2022-08-22T16:48:08.803" v="1127" actId="478"/>
          <ac:picMkLst>
            <pc:docMk/>
            <pc:sldMk cId="34778263" sldId="444"/>
            <ac:picMk id="3" creationId="{AF5879A0-CEC5-E43D-61A3-6B39487DB024}"/>
          </ac:picMkLst>
        </pc:picChg>
        <pc:picChg chg="add mod">
          <ac:chgData name="T H" userId="270efafb50020bd6" providerId="LiveId" clId="{50C1490A-819C-46A6-9225-58324D10F4C7}" dt="2022-08-22T16:52:26.662" v="1156" actId="1076"/>
          <ac:picMkLst>
            <pc:docMk/>
            <pc:sldMk cId="34778263" sldId="444"/>
            <ac:picMk id="12" creationId="{96BA064C-BCDD-7F0C-DEDA-8C2FAAF21201}"/>
          </ac:picMkLst>
        </pc:picChg>
        <pc:picChg chg="del">
          <ac:chgData name="T H" userId="270efafb50020bd6" providerId="LiveId" clId="{50C1490A-819C-46A6-9225-58324D10F4C7}" dt="2022-08-22T11:33:57.605" v="1051" actId="478"/>
          <ac:picMkLst>
            <pc:docMk/>
            <pc:sldMk cId="34778263" sldId="444"/>
            <ac:picMk id="2050" creationId="{00000000-0000-0000-0000-000000000000}"/>
          </ac:picMkLst>
        </pc:picChg>
      </pc:sldChg>
      <pc:sldChg chg="addSp delSp modSp add mod ord modAnim">
        <pc:chgData name="T H" userId="270efafb50020bd6" providerId="LiveId" clId="{50C1490A-819C-46A6-9225-58324D10F4C7}" dt="2022-08-22T16:53:06.486" v="1157"/>
        <pc:sldMkLst>
          <pc:docMk/>
          <pc:sldMk cId="1178631736" sldId="445"/>
        </pc:sldMkLst>
        <pc:spChg chg="add mod">
          <ac:chgData name="T H" userId="270efafb50020bd6" providerId="LiveId" clId="{50C1490A-819C-46A6-9225-58324D10F4C7}" dt="2022-08-22T11:36:04.585" v="1058"/>
          <ac:spMkLst>
            <pc:docMk/>
            <pc:sldMk cId="1178631736" sldId="445"/>
            <ac:spMk id="2" creationId="{41EDE32A-499B-9EDB-A934-C6E62C732633}"/>
          </ac:spMkLst>
        </pc:spChg>
        <pc:spChg chg="mod">
          <ac:chgData name="T H" userId="270efafb50020bd6" providerId="LiveId" clId="{50C1490A-819C-46A6-9225-58324D10F4C7}" dt="2022-08-22T10:48:11.443" v="663" actId="1076"/>
          <ac:spMkLst>
            <pc:docMk/>
            <pc:sldMk cId="1178631736" sldId="445"/>
            <ac:spMk id="8" creationId="{C1A62B77-93BC-C51B-E0A1-2A7A2D81841F}"/>
          </ac:spMkLst>
        </pc:spChg>
        <pc:spChg chg="del">
          <ac:chgData name="T H" userId="270efafb50020bd6" providerId="LiveId" clId="{50C1490A-819C-46A6-9225-58324D10F4C7}" dt="2022-08-22T10:48:07.386" v="662" actId="478"/>
          <ac:spMkLst>
            <pc:docMk/>
            <pc:sldMk cId="1178631736" sldId="445"/>
            <ac:spMk id="12" creationId="{0CE8341B-C15B-140E-795E-DF0E991D7A73}"/>
          </ac:spMkLst>
        </pc:spChg>
        <pc:spChg chg="del">
          <ac:chgData name="T H" userId="270efafb50020bd6" providerId="LiveId" clId="{50C1490A-819C-46A6-9225-58324D10F4C7}" dt="2022-08-22T11:36:04.073" v="1057" actId="478"/>
          <ac:spMkLst>
            <pc:docMk/>
            <pc:sldMk cId="1178631736" sldId="445"/>
            <ac:spMk id="31" creationId="{00000000-0000-0000-0000-000000000000}"/>
          </ac:spMkLst>
        </pc:spChg>
        <pc:picChg chg="mod">
          <ac:chgData name="T H" userId="270efafb50020bd6" providerId="LiveId" clId="{50C1490A-819C-46A6-9225-58324D10F4C7}" dt="2022-08-22T11:35:04.075" v="1056"/>
          <ac:picMkLst>
            <pc:docMk/>
            <pc:sldMk cId="1178631736" sldId="445"/>
            <ac:picMk id="3" creationId="{75CCF32A-9FBF-5863-59D7-B63D257EDDC6}"/>
          </ac:picMkLst>
        </pc:picChg>
        <pc:picChg chg="mod">
          <ac:chgData name="T H" userId="270efafb50020bd6" providerId="LiveId" clId="{50C1490A-819C-46A6-9225-58324D10F4C7}" dt="2022-08-22T11:28:05.870" v="928" actId="14100"/>
          <ac:picMkLst>
            <pc:docMk/>
            <pc:sldMk cId="1178631736" sldId="445"/>
            <ac:picMk id="6" creationId="{2ACA797B-F26D-5C7D-8475-C14632ED891C}"/>
          </ac:picMkLst>
        </pc:picChg>
      </pc:sldChg>
      <pc:sldChg chg="delSp modSp add mod modAnim">
        <pc:chgData name="T H" userId="270efafb50020bd6" providerId="LiveId" clId="{50C1490A-819C-46A6-9225-58324D10F4C7}" dt="2022-08-22T16:57:50.363" v="1184" actId="113"/>
        <pc:sldMkLst>
          <pc:docMk/>
          <pc:sldMk cId="1298985237" sldId="446"/>
        </pc:sldMkLst>
        <pc:spChg chg="mod">
          <ac:chgData name="T H" userId="270efafb50020bd6" providerId="LiveId" clId="{50C1490A-819C-46A6-9225-58324D10F4C7}" dt="2022-08-22T16:57:06.691" v="1179" actId="1076"/>
          <ac:spMkLst>
            <pc:docMk/>
            <pc:sldMk cId="1298985237" sldId="446"/>
            <ac:spMk id="4" creationId="{D4946B14-A4B9-0BB9-78DB-8F1F40E67E22}"/>
          </ac:spMkLst>
        </pc:spChg>
        <pc:spChg chg="mod">
          <ac:chgData name="T H" userId="270efafb50020bd6" providerId="LiveId" clId="{50C1490A-819C-46A6-9225-58324D10F4C7}" dt="2022-08-22T16:57:50.363" v="1184" actId="113"/>
          <ac:spMkLst>
            <pc:docMk/>
            <pc:sldMk cId="1298985237" sldId="446"/>
            <ac:spMk id="6" creationId="{234B9344-EB7D-0BE1-C09D-8E6E5A3F31C7}"/>
          </ac:spMkLst>
        </pc:spChg>
        <pc:spChg chg="mod">
          <ac:chgData name="T H" userId="270efafb50020bd6" providerId="LiveId" clId="{50C1490A-819C-46A6-9225-58324D10F4C7}" dt="2022-08-22T16:57:50.363" v="1184" actId="113"/>
          <ac:spMkLst>
            <pc:docMk/>
            <pc:sldMk cId="1298985237" sldId="446"/>
            <ac:spMk id="8" creationId="{F6087F7F-027A-C734-48CE-894EF4A1E71D}"/>
          </ac:spMkLst>
        </pc:spChg>
        <pc:picChg chg="del">
          <ac:chgData name="T H" userId="270efafb50020bd6" providerId="LiveId" clId="{50C1490A-819C-46A6-9225-58324D10F4C7}" dt="2022-08-22T16:48:30.247" v="1136" actId="478"/>
          <ac:picMkLst>
            <pc:docMk/>
            <pc:sldMk cId="1298985237" sldId="446"/>
            <ac:picMk id="3" creationId="{AF5879A0-CEC5-E43D-61A3-6B39487DB024}"/>
          </ac:picMkLst>
        </pc:picChg>
        <pc:picChg chg="del">
          <ac:chgData name="T H" userId="270efafb50020bd6" providerId="LiveId" clId="{50C1490A-819C-46A6-9225-58324D10F4C7}" dt="2022-08-22T16:48:29.049" v="1135" actId="478"/>
          <ac:picMkLst>
            <pc:docMk/>
            <pc:sldMk cId="1298985237" sldId="446"/>
            <ac:picMk id="12" creationId="{96BA064C-BCDD-7F0C-DEDA-8C2FAAF2120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9"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dirty="0">
                <a:solidFill>
                  <a:srgbClr val="FF0066"/>
                </a:solidFill>
                <a:latin typeface="Times New Roman" pitchFamily="18" charset="0"/>
              </a:rPr>
              <a:t>TRƯỜNG TIỂU HỌC </a:t>
            </a:r>
            <a:r>
              <a:rPr lang="en-US" altLang="en-US" sz="3500" b="1" dirty="0" smtClean="0">
                <a:solidFill>
                  <a:srgbClr val="FF0066"/>
                </a:solidFill>
                <a:latin typeface="Times New Roman" pitchFamily="18" charset="0"/>
              </a:rPr>
              <a:t>QUẢNG TIÊN</a:t>
            </a:r>
            <a:endParaRPr lang="en-US" altLang="en-US" sz="3500" b="1" dirty="0">
              <a:solidFill>
                <a:srgbClr val="FF0066"/>
              </a:solidFill>
              <a:latin typeface="Times New Roman" pitchFamily="18" charset="0"/>
            </a:endParaRPr>
          </a:p>
        </p:txBody>
      </p:sp>
      <p:sp>
        <p:nvSpPr>
          <p:cNvPr id="30" name="Text Box 14"/>
          <p:cNvSpPr txBox="1">
            <a:spLocks noChangeArrowheads="1"/>
          </p:cNvSpPr>
          <p:nvPr/>
        </p:nvSpPr>
        <p:spPr bwMode="auto">
          <a:xfrm>
            <a:off x="1383603" y="3652427"/>
            <a:ext cx="12545916" cy="2576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spcAft>
                <a:spcPts val="1200"/>
              </a:spcAft>
              <a:defRPr/>
            </a:pP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Hoạt</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động</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trải</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nghiệm</a:t>
            </a:r>
            <a:endPar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eaLnBrk="1" hangingPunct="1">
              <a:spcBef>
                <a:spcPts val="0"/>
              </a:spcBef>
              <a:defRPr/>
            </a:pPr>
            <a:r>
              <a:rPr lang="en-US" sz="5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a:t>
            </a:r>
            <a:r>
              <a:rPr lang="en-US" sz="5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6: SINH HOẠT LỚP</a:t>
            </a:r>
          </a:p>
          <a:p>
            <a:pPr algn="ctr" eaLnBrk="1" hangingPunct="1">
              <a:spcBef>
                <a:spcPts val="0"/>
              </a:spcBef>
              <a:defRPr/>
            </a:pPr>
            <a:r>
              <a:rPr lang="en-US" sz="5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LÀM VIỆC THEO KẾ HOẠCH</a:t>
            </a:r>
            <a:endParaRPr lang="en-US" sz="5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1" name="Text Box 17"/>
          <p:cNvSpPr txBox="1">
            <a:spLocks noChangeArrowheads="1"/>
          </p:cNvSpPr>
          <p:nvPr/>
        </p:nvSpPr>
        <p:spPr bwMode="auto">
          <a:xfrm>
            <a:off x="2347119" y="19050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pic>
        <p:nvPicPr>
          <p:cNvPr id="32" name="Picture 22" descr="bd2131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351" y="6817533"/>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3" name="Straight Connector 32"/>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6" name="Picture 5" descr="POINSET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190379" y="6400800"/>
            <a:ext cx="2971800" cy="2561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35682" y="51483"/>
            <a:ext cx="1382714" cy="1470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529191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31"/>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31"/>
                                        </p:tgtEl>
                                        <p:attrNameLst>
                                          <p:attrName>style.color</p:attrName>
                                        </p:attrNameLst>
                                      </p:cBhvr>
                                      <p:by>
                                        <p:hsl h="7200000" s="0" l="0"/>
                                      </p:by>
                                    </p:animClr>
                                    <p:animClr clrSpc="hsl" dir="cw">
                                      <p:cBhvr>
                                        <p:cTn id="9" dur="2000" fill="hold"/>
                                        <p:tgtEl>
                                          <p:spTgt spid="31"/>
                                        </p:tgtEl>
                                        <p:attrNameLst>
                                          <p:attrName>fillcolor</p:attrName>
                                        </p:attrNameLst>
                                      </p:cBhvr>
                                      <p:by>
                                        <p:hsl h="7200000" s="0" l="0"/>
                                      </p:by>
                                    </p:animClr>
                                    <p:animClr clrSpc="hsl" dir="cw">
                                      <p:cBhvr>
                                        <p:cTn id="10" dur="2000" fill="hold"/>
                                        <p:tgtEl>
                                          <p:spTgt spid="31"/>
                                        </p:tgtEl>
                                        <p:attrNameLst>
                                          <p:attrName>stroke.color</p:attrName>
                                        </p:attrNameLst>
                                      </p:cBhvr>
                                      <p:by>
                                        <p:hsl h="7200000" s="0" l="0"/>
                                      </p:by>
                                    </p:animClr>
                                    <p:set>
                                      <p:cBhvr>
                                        <p:cTn id="11" dur="2000" fill="hold"/>
                                        <p:tgtEl>
                                          <p:spTgt spid="3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1"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2748071"/>
      </p:ext>
    </p:extLst>
  </p:cSld>
  <p:clrMapOvr>
    <a:masterClrMapping/>
  </p:clrMapOvr>
  <p:transition spd="slow">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HOẠT ĐỘNG TRẢI NGHIỆM</a:t>
                </a: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746919" y="1782783"/>
            <a:ext cx="6477000" cy="677108"/>
            <a:chOff x="1508918" y="1888664"/>
            <a:chExt cx="5770418" cy="677108"/>
          </a:xfrm>
        </p:grpSpPr>
        <p:sp>
          <p:nvSpPr>
            <p:cNvPr id="10" name="Rectangle 9"/>
            <p:cNvSpPr/>
            <p:nvPr/>
          </p:nvSpPr>
          <p:spPr>
            <a:xfrm>
              <a:off x="1508918" y="1888664"/>
              <a:ext cx="5770418"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I. Sơ kết hoạt động tuần qua.</a:t>
              </a:r>
            </a:p>
          </p:txBody>
        </p:sp>
        <p:cxnSp>
          <p:nvCxnSpPr>
            <p:cNvPr id="11" name="Straight Connector 10"/>
            <p:cNvCxnSpPr/>
            <p:nvPr/>
          </p:nvCxnSpPr>
          <p:spPr>
            <a:xfrm>
              <a:off x="1673234" y="2519755"/>
              <a:ext cx="5295207"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3" name="TextBox 32"/>
          <p:cNvSpPr txBox="1"/>
          <p:nvPr/>
        </p:nvSpPr>
        <p:spPr>
          <a:xfrm>
            <a:off x="802484" y="2590800"/>
            <a:ext cx="7051930" cy="646331"/>
          </a:xfrm>
          <a:prstGeom prst="rect">
            <a:avLst/>
          </a:prstGeom>
          <a:noFill/>
        </p:spPr>
        <p:txBody>
          <a:bodyPr wrap="none" rtlCol="0">
            <a:spAutoFit/>
          </a:bodyPr>
          <a:lstStyle/>
          <a:p>
            <a:pPr algn="just"/>
            <a:r>
              <a:rPr lang="en-US" sz="3600">
                <a:solidFill>
                  <a:srgbClr val="FF00FF"/>
                </a:solidFill>
                <a:latin typeface="Times New Roman" pitchFamily="18" charset="0"/>
                <a:cs typeface="Times New Roman" pitchFamily="18" charset="0"/>
              </a:rPr>
              <a:t>1) Kết quả thi đua cuối tuần vừa qua:</a:t>
            </a:r>
          </a:p>
        </p:txBody>
      </p:sp>
      <p:sp>
        <p:nvSpPr>
          <p:cNvPr id="34" name="TextBox 33"/>
          <p:cNvSpPr txBox="1"/>
          <p:nvPr/>
        </p:nvSpPr>
        <p:spPr>
          <a:xfrm>
            <a:off x="801506" y="3371671"/>
            <a:ext cx="14191702"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nền nếp học tập, đến lớp đúng giờ tham gia thi đua tuần học tốt do đội cờ đỏ tổ chức.</a:t>
            </a:r>
          </a:p>
        </p:txBody>
      </p:sp>
      <p:sp>
        <p:nvSpPr>
          <p:cNvPr id="35" name="TextBox 34"/>
          <p:cNvSpPr txBox="1"/>
          <p:nvPr/>
        </p:nvSpPr>
        <p:spPr>
          <a:xfrm>
            <a:off x="789917" y="4590871"/>
            <a:ext cx="14198806"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việc làm bài tập đầy đủ, chăm chỉ học tập, không nói chuyện riêng trong giờ học. </a:t>
            </a:r>
          </a:p>
        </p:txBody>
      </p:sp>
      <p:sp>
        <p:nvSpPr>
          <p:cNvPr id="37" name="TextBox 36"/>
          <p:cNvSpPr txBox="1"/>
          <p:nvPr/>
        </p:nvSpPr>
        <p:spPr>
          <a:xfrm>
            <a:off x="746919" y="5810071"/>
            <a:ext cx="14198806"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vệ sinh cá nhân, vệ sinh lớp học. Tham gia sinh hoạt tập thể nghiêm túc và hoạt thành tốt   </a:t>
            </a:r>
          </a:p>
        </p:txBody>
      </p:sp>
      <p:sp>
        <p:nvSpPr>
          <p:cNvPr id="38" name="TextBox 37"/>
          <p:cNvSpPr txBox="1"/>
          <p:nvPr/>
        </p:nvSpPr>
        <p:spPr>
          <a:xfrm>
            <a:off x="1087931" y="7010400"/>
            <a:ext cx="2125582" cy="646331"/>
          </a:xfrm>
          <a:prstGeom prst="rect">
            <a:avLst/>
          </a:prstGeom>
          <a:noFill/>
        </p:spPr>
        <p:txBody>
          <a:bodyPr wrap="none" rtlCol="0">
            <a:spAutoFit/>
          </a:bodyPr>
          <a:lstStyle/>
          <a:p>
            <a:pPr algn="just"/>
            <a:r>
              <a:rPr lang="en-US" sz="3600">
                <a:solidFill>
                  <a:srgbClr val="FF00FF"/>
                </a:solidFill>
                <a:latin typeface="Times New Roman" pitchFamily="18" charset="0"/>
                <a:cs typeface="Times New Roman" pitchFamily="18" charset="0"/>
              </a:rPr>
              <a:t>2) Tồn tại:</a:t>
            </a:r>
          </a:p>
        </p:txBody>
      </p:sp>
      <p:sp>
        <p:nvSpPr>
          <p:cNvPr id="39" name="TextBox 38"/>
          <p:cNvSpPr txBox="1"/>
          <p:nvPr/>
        </p:nvSpPr>
        <p:spPr>
          <a:xfrm>
            <a:off x="823119" y="7772400"/>
            <a:ext cx="14554129" cy="646331"/>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Có một số bạn đi học muộn, một số bạn vẫn nói chuyện riêng trong giờ học.</a:t>
            </a:r>
          </a:p>
        </p:txBody>
      </p:sp>
      <p:sp>
        <p:nvSpPr>
          <p:cNvPr id="2" name="Text Box 14">
            <a:extLst>
              <a:ext uri="{FF2B5EF4-FFF2-40B4-BE49-F238E27FC236}">
                <a16:creationId xmlns:a16="http://schemas.microsoft.com/office/drawing/2014/main" id="{9E72191A-DD9E-EFBA-98D3-37B6A479CCE6}"/>
              </a:ext>
            </a:extLst>
          </p:cNvPr>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SINH HOẠT LỚP: LÀM VIỆC THEO KẾ HOẠCH</a:t>
            </a:r>
          </a:p>
        </p:txBody>
      </p:sp>
    </p:spTree>
    <p:extLst>
      <p:ext uri="{BB962C8B-B14F-4D97-AF65-F5344CB8AC3E}">
        <p14:creationId xmlns:p14="http://schemas.microsoft.com/office/powerpoint/2010/main" val="144740941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500"/>
                                        <p:tgtEl>
                                          <p:spTgt spid="3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fade">
                                      <p:cBhvr>
                                        <p:cTn id="27" dur="500"/>
                                        <p:tgtEl>
                                          <p:spTgt spid="3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P spid="37" grpId="0"/>
      <p:bldP spid="38" grpId="0"/>
      <p:bldP spid="3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HOẠT ĐỘNG TRẢI NGHIỆM</a:t>
                </a: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Text Box 14"/>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SINH HOẠT LỚP: LÀM VIỆC THEO KẾ HOẠCH</a:t>
            </a:r>
          </a:p>
        </p:txBody>
      </p:sp>
      <p:grpSp>
        <p:nvGrpSpPr>
          <p:cNvPr id="9" name="Group 8"/>
          <p:cNvGrpSpPr/>
          <p:nvPr/>
        </p:nvGrpSpPr>
        <p:grpSpPr>
          <a:xfrm>
            <a:off x="746919" y="1782783"/>
            <a:ext cx="7391400" cy="677108"/>
            <a:chOff x="1508918" y="1888664"/>
            <a:chExt cx="6585065" cy="677108"/>
          </a:xfrm>
        </p:grpSpPr>
        <p:sp>
          <p:nvSpPr>
            <p:cNvPr id="10" name="Rectangle 9"/>
            <p:cNvSpPr/>
            <p:nvPr/>
          </p:nvSpPr>
          <p:spPr>
            <a:xfrm>
              <a:off x="1508918" y="1888664"/>
              <a:ext cx="6585065"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II. Kế hoạch hoạt động tuần tới.</a:t>
              </a:r>
            </a:p>
          </p:txBody>
        </p:sp>
        <p:cxnSp>
          <p:nvCxnSpPr>
            <p:cNvPr id="11" name="Straight Connector 10"/>
            <p:cNvCxnSpPr/>
            <p:nvPr/>
          </p:nvCxnSpPr>
          <p:spPr>
            <a:xfrm>
              <a:off x="1673234" y="2519755"/>
              <a:ext cx="5673989"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4" name="TextBox 33"/>
          <p:cNvSpPr txBox="1"/>
          <p:nvPr/>
        </p:nvSpPr>
        <p:spPr>
          <a:xfrm>
            <a:off x="801505" y="2667000"/>
            <a:ext cx="14728213" cy="1754326"/>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Thi đua lập thành tích chào mừng ngày…………….</a:t>
            </a:r>
          </a:p>
          <a:p>
            <a:pPr algn="just"/>
            <a:r>
              <a:rPr lang="en-US" sz="3600">
                <a:solidFill>
                  <a:srgbClr val="0000FF"/>
                </a:solidFill>
                <a:latin typeface="Times New Roman" pitchFamily="18" charset="0"/>
                <a:cs typeface="Times New Roman" pitchFamily="18" charset="0"/>
              </a:rPr>
              <a:t>- Tiếp tục thực hiện tốt nền nếp học tập, đến lớp đúng giờ tham gia thi đua tuần học tốt do đội cờ đỏ tổ chức.</a:t>
            </a:r>
          </a:p>
        </p:txBody>
      </p:sp>
      <p:sp>
        <p:nvSpPr>
          <p:cNvPr id="35" name="TextBox 34"/>
          <p:cNvSpPr txBox="1"/>
          <p:nvPr/>
        </p:nvSpPr>
        <p:spPr>
          <a:xfrm>
            <a:off x="789916" y="5810071"/>
            <a:ext cx="14739801"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việc làm bài tập đầy đủ, chăm chỉ học tập, không nói chuyện riêng trong giờ học. </a:t>
            </a:r>
          </a:p>
        </p:txBody>
      </p:sp>
      <p:sp>
        <p:nvSpPr>
          <p:cNvPr id="37" name="TextBox 36"/>
          <p:cNvSpPr txBox="1"/>
          <p:nvPr/>
        </p:nvSpPr>
        <p:spPr>
          <a:xfrm>
            <a:off x="746918" y="7257871"/>
            <a:ext cx="14782799"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vệ sinh cá nhân, vệ sinh lớp học. Tham gia sinh hoạt tập thể nghiêm túc và hoạt thành tốt   </a:t>
            </a:r>
          </a:p>
        </p:txBody>
      </p:sp>
      <p:sp>
        <p:nvSpPr>
          <p:cNvPr id="18" name="TextBox 17"/>
          <p:cNvSpPr txBox="1"/>
          <p:nvPr/>
        </p:nvSpPr>
        <p:spPr>
          <a:xfrm>
            <a:off x="789916" y="4525832"/>
            <a:ext cx="14739801"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Khắc phục những tồn tại trong tuần trước để hoàn thành xuất sắc nhiệm vụ tuần này.</a:t>
            </a:r>
          </a:p>
        </p:txBody>
      </p:sp>
    </p:spTree>
    <p:extLst>
      <p:ext uri="{BB962C8B-B14F-4D97-AF65-F5344CB8AC3E}">
        <p14:creationId xmlns:p14="http://schemas.microsoft.com/office/powerpoint/2010/main" val="362239735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fade">
                                      <p:cBhvr>
                                        <p:cTn id="12" dur="500"/>
                                        <p:tgtEl>
                                          <p:spTgt spid="3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fade">
                                      <p:cBhvr>
                                        <p:cTn id="17" dur="500"/>
                                        <p:tgtEl>
                                          <p:spTgt spid="3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7"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HOẠT ĐỘNG TRẢI NGHIỆM</a:t>
                </a: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746919" y="1782783"/>
            <a:ext cx="11811000" cy="677108"/>
            <a:chOff x="1508918" y="1888664"/>
            <a:chExt cx="7874923" cy="677108"/>
          </a:xfrm>
        </p:grpSpPr>
        <p:sp>
          <p:nvSpPr>
            <p:cNvPr id="10" name="Rectangle 9"/>
            <p:cNvSpPr/>
            <p:nvPr/>
          </p:nvSpPr>
          <p:spPr>
            <a:xfrm>
              <a:off x="1508918" y="1888664"/>
              <a:ext cx="7874923"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III. Sinh hoạt chủ đề “Làm  việc theo kế hoạch”.</a:t>
              </a:r>
            </a:p>
          </p:txBody>
        </p:sp>
        <p:cxnSp>
          <p:nvCxnSpPr>
            <p:cNvPr id="11" name="Straight Connector 10"/>
            <p:cNvCxnSpPr>
              <a:cxnSpLocks/>
            </p:cNvCxnSpPr>
            <p:nvPr/>
          </p:nvCxnSpPr>
          <p:spPr>
            <a:xfrm>
              <a:off x="1673234" y="2519755"/>
              <a:ext cx="6338846"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6" name="TextBox 15"/>
          <p:cNvSpPr txBox="1"/>
          <p:nvPr/>
        </p:nvSpPr>
        <p:spPr>
          <a:xfrm>
            <a:off x="777558" y="2590799"/>
            <a:ext cx="6468437" cy="646331"/>
          </a:xfrm>
          <a:prstGeom prst="rect">
            <a:avLst/>
          </a:prstGeom>
          <a:noFill/>
        </p:spPr>
        <p:txBody>
          <a:bodyPr wrap="none" rtlCol="0">
            <a:spAutoFit/>
          </a:bodyPr>
          <a:lstStyle/>
          <a:p>
            <a:r>
              <a:rPr lang="en-US" sz="3600" b="1">
                <a:solidFill>
                  <a:srgbClr val="FF00FF"/>
                </a:solidFill>
                <a:latin typeface="Times New Roman" pitchFamily="18" charset="0"/>
                <a:cs typeface="Times New Roman" pitchFamily="18" charset="0"/>
              </a:rPr>
              <a:t>1) Chia sẻ về Cuốn sổ nhắc việc.</a:t>
            </a:r>
          </a:p>
        </p:txBody>
      </p:sp>
      <p:sp>
        <p:nvSpPr>
          <p:cNvPr id="17" name="TextBox 16"/>
          <p:cNvSpPr txBox="1"/>
          <p:nvPr/>
        </p:nvSpPr>
        <p:spPr>
          <a:xfrm>
            <a:off x="777558" y="3189488"/>
            <a:ext cx="9962107" cy="1200329"/>
          </a:xfrm>
          <a:prstGeom prst="rect">
            <a:avLst/>
          </a:prstGeom>
          <a:noFill/>
        </p:spPr>
        <p:txBody>
          <a:bodyPr wrap="square" rtlCol="0">
            <a:spAutoFit/>
          </a:bodyPr>
          <a:lstStyle/>
          <a:p>
            <a:pPr algn="just"/>
            <a:r>
              <a:rPr lang="en-US" sz="3600">
                <a:solidFill>
                  <a:srgbClr val="0000CC"/>
                </a:solidFill>
                <a:latin typeface="Times New Roman" panose="02020603050405020304" pitchFamily="18" charset="0"/>
                <a:cs typeface="Times New Roman" pitchFamily="18" charset="0"/>
              </a:rPr>
              <a:t>- Hãy cùng nhau sinh hoạt nhóm 2 để chia sẻ , kể lại kết quả thực hiện theo lời nhắc của cuốn sổ</a:t>
            </a:r>
          </a:p>
        </p:txBody>
      </p:sp>
      <p:sp>
        <p:nvSpPr>
          <p:cNvPr id="8" name="TextBox 7">
            <a:extLst>
              <a:ext uri="{FF2B5EF4-FFF2-40B4-BE49-F238E27FC236}">
                <a16:creationId xmlns:a16="http://schemas.microsoft.com/office/drawing/2014/main" id="{C1A62B77-93BC-C51B-E0A1-2A7A2D81841F}"/>
              </a:ext>
            </a:extLst>
          </p:cNvPr>
          <p:cNvSpPr txBox="1"/>
          <p:nvPr/>
        </p:nvSpPr>
        <p:spPr>
          <a:xfrm>
            <a:off x="746919" y="4572000"/>
            <a:ext cx="9962107" cy="3970318"/>
          </a:xfrm>
          <a:prstGeom prst="rect">
            <a:avLst/>
          </a:prstGeom>
          <a:noFill/>
        </p:spPr>
        <p:txBody>
          <a:bodyPr wrap="square">
            <a:spAutoFit/>
          </a:bodyPr>
          <a:lstStyle/>
          <a:p>
            <a:r>
              <a:rPr lang="en-US" sz="3600">
                <a:solidFill>
                  <a:srgbClr val="0000CC"/>
                </a:solidFill>
                <a:latin typeface="Times New Roman" pitchFamily="18" charset="0"/>
                <a:cs typeface="Times New Roman" pitchFamily="18" charset="0"/>
              </a:rPr>
              <a:t>+ </a:t>
            </a:r>
            <a:r>
              <a:rPr lang="vi-VN" sz="3600" b="0" i="0">
                <a:solidFill>
                  <a:srgbClr val="0000CC"/>
                </a:solidFill>
                <a:effectLst/>
                <a:latin typeface="Times New Roman" panose="02020603050405020304" pitchFamily="18" charset="0"/>
                <a:cs typeface="Times New Roman" panose="02020603050405020304" pitchFamily="18" charset="0"/>
              </a:rPr>
              <a:t> Em sẽ kể những mốc thời gian em đã lên kế hoạch trong cuốn sổ, chia sẻ về những hoạt động đó. Kết quả thực hiện rất tốt khi các em đã đều làm một cách chính xác và chuẩn chỉnh so với những gì đã ghi vào. Ngược lại nếu các hành động có chênh lệch về thời gian so với kế hoạch đề ra là chưa tốt và cần phải quan sát kĩ càng và cẩn thận hơn</a:t>
            </a:r>
            <a:endParaRPr lang="en-US" sz="3600">
              <a:solidFill>
                <a:srgbClr val="0000CC"/>
              </a:solidFill>
              <a:latin typeface="Times New Roman" pitchFamily="18" charset="0"/>
              <a:cs typeface="Times New Roman" pitchFamily="18" charset="0"/>
            </a:endParaRPr>
          </a:p>
        </p:txBody>
      </p:sp>
      <p:sp>
        <p:nvSpPr>
          <p:cNvPr id="2" name="Text Box 14">
            <a:extLst>
              <a:ext uri="{FF2B5EF4-FFF2-40B4-BE49-F238E27FC236}">
                <a16:creationId xmlns:a16="http://schemas.microsoft.com/office/drawing/2014/main" id="{41EDE32A-499B-9EDB-A934-C6E62C732633}"/>
              </a:ext>
            </a:extLst>
          </p:cNvPr>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SINH HOẠT LỚP: LÀM VIỆC THEO KẾ HOẠCH</a:t>
            </a:r>
          </a:p>
        </p:txBody>
      </p:sp>
      <p:pic>
        <p:nvPicPr>
          <p:cNvPr id="7" name="Picture 6">
            <a:extLst>
              <a:ext uri="{FF2B5EF4-FFF2-40B4-BE49-F238E27FC236}">
                <a16:creationId xmlns:a16="http://schemas.microsoft.com/office/drawing/2014/main" id="{73ED97DF-0B3E-FC3A-D95E-21A93F66B259}"/>
              </a:ext>
            </a:extLst>
          </p:cNvPr>
          <p:cNvPicPr>
            <a:picLocks noChangeAspect="1"/>
          </p:cNvPicPr>
          <p:nvPr/>
        </p:nvPicPr>
        <p:blipFill>
          <a:blip r:embed="rId2"/>
          <a:stretch>
            <a:fillRect/>
          </a:stretch>
        </p:blipFill>
        <p:spPr>
          <a:xfrm>
            <a:off x="10881519" y="3352800"/>
            <a:ext cx="4888134" cy="3881216"/>
          </a:xfrm>
          <a:prstGeom prst="rect">
            <a:avLst/>
          </a:prstGeom>
        </p:spPr>
      </p:pic>
    </p:spTree>
    <p:extLst>
      <p:ext uri="{BB962C8B-B14F-4D97-AF65-F5344CB8AC3E}">
        <p14:creationId xmlns:p14="http://schemas.microsoft.com/office/powerpoint/2010/main" val="117863173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HOẠT ĐỘNG TRẢI NGHIỆM</a:t>
                </a: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746919" y="1782783"/>
            <a:ext cx="11811000" cy="677108"/>
            <a:chOff x="1508918" y="1888664"/>
            <a:chExt cx="7874923" cy="677108"/>
          </a:xfrm>
        </p:grpSpPr>
        <p:sp>
          <p:nvSpPr>
            <p:cNvPr id="10" name="Rectangle 9"/>
            <p:cNvSpPr/>
            <p:nvPr/>
          </p:nvSpPr>
          <p:spPr>
            <a:xfrm>
              <a:off x="1508918" y="1888664"/>
              <a:ext cx="7874923"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III. Sinh hoạt chủ đề “Làm  việc theo kế hoạch”.</a:t>
              </a:r>
            </a:p>
          </p:txBody>
        </p:sp>
        <p:cxnSp>
          <p:nvCxnSpPr>
            <p:cNvPr id="11" name="Straight Connector 10"/>
            <p:cNvCxnSpPr>
              <a:cxnSpLocks/>
            </p:cNvCxnSpPr>
            <p:nvPr/>
          </p:nvCxnSpPr>
          <p:spPr>
            <a:xfrm>
              <a:off x="1673234" y="2519755"/>
              <a:ext cx="6338846"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6" name="TextBox 15"/>
          <p:cNvSpPr txBox="1"/>
          <p:nvPr/>
        </p:nvSpPr>
        <p:spPr>
          <a:xfrm>
            <a:off x="777558" y="2590799"/>
            <a:ext cx="9541395" cy="646331"/>
          </a:xfrm>
          <a:prstGeom prst="rect">
            <a:avLst/>
          </a:prstGeom>
          <a:noFill/>
        </p:spPr>
        <p:txBody>
          <a:bodyPr wrap="none" rtlCol="0">
            <a:spAutoFit/>
          </a:bodyPr>
          <a:lstStyle/>
          <a:p>
            <a:r>
              <a:rPr lang="en-US" sz="3600" b="1">
                <a:solidFill>
                  <a:srgbClr val="FF0000"/>
                </a:solidFill>
                <a:latin typeface="Times New Roman" pitchFamily="18" charset="0"/>
                <a:cs typeface="Times New Roman" pitchFamily="18" charset="0"/>
              </a:rPr>
              <a:t>2) </a:t>
            </a:r>
            <a:r>
              <a:rPr lang="vi-VN" sz="3600" b="1">
                <a:solidFill>
                  <a:srgbClr val="FF0000"/>
                </a:solidFill>
                <a:latin typeface="Times New Roman" panose="02020603050405020304" pitchFamily="18" charset="0"/>
                <a:cs typeface="Times New Roman" panose="02020603050405020304" pitchFamily="18" charset="0"/>
              </a:rPr>
              <a:t>Diễn tiểu phẩm tương tác Chú khỉ đãng trí</a:t>
            </a:r>
            <a:r>
              <a:rPr lang="en-US" sz="3600" b="1">
                <a:solidFill>
                  <a:srgbClr val="FF0000"/>
                </a:solidFill>
                <a:latin typeface="Times New Roman" pitchFamily="18" charset="0"/>
                <a:cs typeface="Times New Roman" pitchFamily="18" charset="0"/>
              </a:rPr>
              <a:t>.</a:t>
            </a:r>
          </a:p>
        </p:txBody>
      </p:sp>
      <p:sp>
        <p:nvSpPr>
          <p:cNvPr id="17" name="TextBox 16"/>
          <p:cNvSpPr txBox="1"/>
          <p:nvPr/>
        </p:nvSpPr>
        <p:spPr>
          <a:xfrm>
            <a:off x="818845" y="6705600"/>
            <a:ext cx="14856989" cy="1754326"/>
          </a:xfrm>
          <a:prstGeom prst="rect">
            <a:avLst/>
          </a:prstGeom>
          <a:noFill/>
        </p:spPr>
        <p:txBody>
          <a:bodyPr wrap="square" rtlCol="0">
            <a:spAutoFit/>
          </a:bodyPr>
          <a:lstStyle/>
          <a:p>
            <a:pPr algn="just"/>
            <a:r>
              <a:rPr lang="vi-VN" sz="3600">
                <a:solidFill>
                  <a:srgbClr val="0000CC"/>
                </a:solidFill>
                <a:latin typeface="Times New Roman" panose="02020603050405020304" pitchFamily="18" charset="0"/>
                <a:cs typeface="Times New Roman" panose="02020603050405020304" pitchFamily="18" charset="0"/>
              </a:rPr>
              <a:t>- Đưa ra lời khuyên để chú khỉ nhớ được công việc cần làm là chú khỉ nên viết các công việc cần làm vào một cuốn sổ tay để ở một nơi dễ thấy cũng như dễ quan sát. Các việc cần làm này sẽ được viết theo tuần theo tháng.</a:t>
            </a:r>
          </a:p>
        </p:txBody>
      </p:sp>
      <p:sp>
        <p:nvSpPr>
          <p:cNvPr id="2" name="Text Box 14">
            <a:extLst>
              <a:ext uri="{FF2B5EF4-FFF2-40B4-BE49-F238E27FC236}">
                <a16:creationId xmlns:a16="http://schemas.microsoft.com/office/drawing/2014/main" id="{41EDE32A-499B-9EDB-A934-C6E62C732633}"/>
              </a:ext>
            </a:extLst>
          </p:cNvPr>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SINH HOẠT LỚP: LÀM VIỆC THEO KẾ HOẠCH</a:t>
            </a:r>
          </a:p>
        </p:txBody>
      </p:sp>
      <p:sp>
        <p:nvSpPr>
          <p:cNvPr id="4" name="TextBox 3">
            <a:extLst>
              <a:ext uri="{FF2B5EF4-FFF2-40B4-BE49-F238E27FC236}">
                <a16:creationId xmlns:a16="http://schemas.microsoft.com/office/drawing/2014/main" id="{EB9A846E-33CD-3F2B-7745-47EC29DF1457}"/>
              </a:ext>
            </a:extLst>
          </p:cNvPr>
          <p:cNvSpPr txBox="1"/>
          <p:nvPr/>
        </p:nvSpPr>
        <p:spPr>
          <a:xfrm>
            <a:off x="833665" y="3284402"/>
            <a:ext cx="11876654" cy="646331"/>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vi-VN" sz="3600" b="0" i="0" u="none" strike="noStrike" kern="1200" cap="none" spc="0" normalizeH="0" baseline="0" noProof="0">
                <a:ln>
                  <a:noFill/>
                </a:ln>
                <a:solidFill>
                  <a:srgbClr val="0000CC"/>
                </a:solidFill>
                <a:effectLst/>
                <a:uLnTx/>
                <a:uFillTx/>
                <a:latin typeface="Times New Roman" panose="02020603050405020304" pitchFamily="18" charset="0"/>
                <a:ea typeface="+mn-ea"/>
                <a:cs typeface="Times New Roman" panose="02020603050405020304" pitchFamily="18" charset="0"/>
              </a:rPr>
              <a:t>- </a:t>
            </a:r>
            <a:r>
              <a:rPr kumimoji="0" lang="en-US" sz="3600" b="0" i="0" u="none" strike="noStrike" kern="1200" cap="none" spc="0" normalizeH="0" baseline="0" noProof="0">
                <a:ln>
                  <a:noFill/>
                </a:ln>
                <a:solidFill>
                  <a:srgbClr val="0000CC"/>
                </a:solidFill>
                <a:effectLst/>
                <a:uLnTx/>
                <a:uFillTx/>
                <a:latin typeface="Times New Roman" panose="02020603050405020304" pitchFamily="18" charset="0"/>
                <a:ea typeface="+mn-ea"/>
                <a:cs typeface="Times New Roman" panose="02020603050405020304" pitchFamily="18" charset="0"/>
              </a:rPr>
              <a:t>HS </a:t>
            </a:r>
            <a:r>
              <a:rPr lang="en-US" sz="3600">
                <a:solidFill>
                  <a:srgbClr val="0000CC"/>
                </a:solidFill>
                <a:latin typeface="Times New Roman" panose="02020603050405020304" pitchFamily="18" charset="0"/>
                <a:cs typeface="Times New Roman" panose="02020603050405020304" pitchFamily="18" charset="0"/>
              </a:rPr>
              <a:t>t</a:t>
            </a:r>
            <a:r>
              <a:rPr kumimoji="0" lang="vi-VN" sz="3600" b="0" i="0" u="none" strike="noStrike" kern="1200" cap="none" spc="0" normalizeH="0" baseline="0" noProof="0">
                <a:ln>
                  <a:noFill/>
                </a:ln>
                <a:solidFill>
                  <a:srgbClr val="0000CC"/>
                </a:solidFill>
                <a:effectLst/>
                <a:uLnTx/>
                <a:uFillTx/>
                <a:latin typeface="Times New Roman" panose="02020603050405020304" pitchFamily="18" charset="0"/>
                <a:ea typeface="+mn-ea"/>
                <a:cs typeface="Times New Roman" panose="02020603050405020304" pitchFamily="18" charset="0"/>
              </a:rPr>
              <a:t>ham gia diễn tiểu phẩm về một chú khỉ hay quên</a:t>
            </a:r>
          </a:p>
        </p:txBody>
      </p:sp>
      <p:pic>
        <p:nvPicPr>
          <p:cNvPr id="6" name="Picture 5">
            <a:extLst>
              <a:ext uri="{FF2B5EF4-FFF2-40B4-BE49-F238E27FC236}">
                <a16:creationId xmlns:a16="http://schemas.microsoft.com/office/drawing/2014/main" id="{9352C345-4C2E-34C6-B642-EBE9DD3647DB}"/>
              </a:ext>
            </a:extLst>
          </p:cNvPr>
          <p:cNvPicPr>
            <a:picLocks noChangeAspect="1"/>
          </p:cNvPicPr>
          <p:nvPr/>
        </p:nvPicPr>
        <p:blipFill rotWithShape="1">
          <a:blip r:embed="rId2"/>
          <a:srcRect t="7922"/>
          <a:stretch/>
        </p:blipFill>
        <p:spPr>
          <a:xfrm>
            <a:off x="1585119" y="3882464"/>
            <a:ext cx="11125200" cy="2613586"/>
          </a:xfrm>
          <a:prstGeom prst="rect">
            <a:avLst/>
          </a:prstGeom>
        </p:spPr>
      </p:pic>
    </p:spTree>
    <p:extLst>
      <p:ext uri="{BB962C8B-B14F-4D97-AF65-F5344CB8AC3E}">
        <p14:creationId xmlns:p14="http://schemas.microsoft.com/office/powerpoint/2010/main" val="152521875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49402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nh dep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WordArt 3"/>
          <p:cNvSpPr>
            <a:spLocks noChangeArrowheads="1" noChangeShapeType="1" noTextEdit="1"/>
          </p:cNvSpPr>
          <p:nvPr/>
        </p:nvSpPr>
        <p:spPr bwMode="auto">
          <a:xfrm>
            <a:off x="3642519" y="4114800"/>
            <a:ext cx="9220200" cy="11255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extLst>
      <p:ext uri="{BB962C8B-B14F-4D97-AF65-F5344CB8AC3E}">
        <p14:creationId xmlns:p14="http://schemas.microsoft.com/office/powerpoint/2010/main" val="96339709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0" fill="hold"/>
                                        <p:tgtEl>
                                          <p:spTgt spid="3"/>
                                        </p:tgtEl>
                                        <p:attrNameLst>
                                          <p:attrName>ppt_w</p:attrName>
                                        </p:attrNameLst>
                                      </p:cBhvr>
                                      <p:tavLst>
                                        <p:tav tm="0">
                                          <p:val>
                                            <p:fltVal val="0"/>
                                          </p:val>
                                        </p:tav>
                                        <p:tav tm="100000">
                                          <p:val>
                                            <p:strVal val="#ppt_w"/>
                                          </p:val>
                                        </p:tav>
                                      </p:tavLst>
                                    </p:anim>
                                    <p:anim calcmode="lin" valueType="num">
                                      <p:cBhvr>
                                        <p:cTn id="8" dur="5000" fill="hold"/>
                                        <p:tgtEl>
                                          <p:spTgt spid="3"/>
                                        </p:tgtEl>
                                        <p:attrNameLst>
                                          <p:attrName>ppt_h</p:attrName>
                                        </p:attrNameLst>
                                      </p:cBhvr>
                                      <p:tavLst>
                                        <p:tav tm="0">
                                          <p:val>
                                            <p:fltVal val="0"/>
                                          </p:val>
                                        </p:tav>
                                        <p:tav tm="100000">
                                          <p:val>
                                            <p:strVal val="#ppt_h"/>
                                          </p:val>
                                        </p:tav>
                                      </p:tavLst>
                                    </p:anim>
                                    <p:animEffect transition="in" filter="fade">
                                      <p:cBhvr>
                                        <p:cTn id="9" dur="5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10856</TotalTime>
  <Words>506</Words>
  <Application>Microsoft Office PowerPoint</Application>
  <PresentationFormat>Custom</PresentationFormat>
  <Paragraphs>41</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Admin</cp:lastModifiedBy>
  <cp:revision>1177</cp:revision>
  <dcterms:created xsi:type="dcterms:W3CDTF">2008-09-09T22:52:10Z</dcterms:created>
  <dcterms:modified xsi:type="dcterms:W3CDTF">2024-05-11T03:31:05Z</dcterms:modified>
</cp:coreProperties>
</file>