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32" r:id="rId3"/>
    <p:sldId id="434" r:id="rId4"/>
    <p:sldId id="445" r:id="rId5"/>
    <p:sldId id="442" r:id="rId6"/>
    <p:sldId id="443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C4E4E-A6B5-4CD2-B77A-93A8480D39D4}" v="125" dt="2022-08-24T16:54:18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0B6C4E4E-A6B5-4CD2-B77A-93A8480D39D4}"/>
    <pc:docChg chg="undo custSel addSld delSld modSld">
      <pc:chgData name="T H" userId="270efafb50020bd6" providerId="LiveId" clId="{0B6C4E4E-A6B5-4CD2-B77A-93A8480D39D4}" dt="2022-08-24T16:54:41.184" v="1330" actId="1076"/>
      <pc:docMkLst>
        <pc:docMk/>
      </pc:docMkLst>
      <pc:sldChg chg="modSp mod">
        <pc:chgData name="T H" userId="270efafb50020bd6" providerId="LiveId" clId="{0B6C4E4E-A6B5-4CD2-B77A-93A8480D39D4}" dt="2022-08-23T19:38:38.261" v="50" actId="20577"/>
        <pc:sldMkLst>
          <pc:docMk/>
          <pc:sldMk cId="2305291919" sldId="430"/>
        </pc:sldMkLst>
        <pc:spChg chg="mod">
          <ac:chgData name="T H" userId="270efafb50020bd6" providerId="LiveId" clId="{0B6C4E4E-A6B5-4CD2-B77A-93A8480D39D4}" dt="2022-08-23T19:38:38.261" v="50" actId="20577"/>
          <ac:spMkLst>
            <pc:docMk/>
            <pc:sldMk cId="2305291919" sldId="430"/>
            <ac:spMk id="30" creationId="{00000000-0000-0000-0000-000000000000}"/>
          </ac:spMkLst>
        </pc:spChg>
      </pc:sldChg>
      <pc:sldChg chg="addSp delSp modSp mod delAnim modAnim">
        <pc:chgData name="T H" userId="270efafb50020bd6" providerId="LiveId" clId="{0B6C4E4E-A6B5-4CD2-B77A-93A8480D39D4}" dt="2022-08-24T16:53:03.283" v="1319" actId="1076"/>
        <pc:sldMkLst>
          <pc:docMk/>
          <pc:sldMk cId="1447409419" sldId="434"/>
        </pc:sldMkLst>
        <pc:spChg chg="del mod">
          <ac:chgData name="T H" userId="270efafb50020bd6" providerId="LiveId" clId="{0B6C4E4E-A6B5-4CD2-B77A-93A8480D39D4}" dt="2022-08-23T19:49:47.251" v="491" actId="478"/>
          <ac:spMkLst>
            <pc:docMk/>
            <pc:sldMk cId="1447409419" sldId="434"/>
            <ac:spMk id="3" creationId="{DE537C63-AD7B-CD88-E1C3-84BCBA41EEB7}"/>
          </ac:spMkLst>
        </pc:spChg>
        <pc:spChg chg="add del mod">
          <ac:chgData name="T H" userId="270efafb50020bd6" providerId="LiveId" clId="{0B6C4E4E-A6B5-4CD2-B77A-93A8480D39D4}" dt="2022-08-23T20:23:18.154" v="835" actId="478"/>
          <ac:spMkLst>
            <pc:docMk/>
            <pc:sldMk cId="1447409419" sldId="434"/>
            <ac:spMk id="8" creationId="{67B15A98-FEB6-D088-1429-2FC41C4971BE}"/>
          </ac:spMkLst>
        </pc:spChg>
        <pc:spChg chg="mod">
          <ac:chgData name="T H" userId="270efafb50020bd6" providerId="LiveId" clId="{0B6C4E4E-A6B5-4CD2-B77A-93A8480D39D4}" dt="2022-08-23T19:40:40.835" v="293" actId="20577"/>
          <ac:spMkLst>
            <pc:docMk/>
            <pc:sldMk cId="1447409419" sldId="434"/>
            <ac:spMk id="10" creationId="{00000000-0000-0000-0000-000000000000}"/>
          </ac:spMkLst>
        </pc:spChg>
        <pc:spChg chg="add del mod">
          <ac:chgData name="T H" userId="270efafb50020bd6" providerId="LiveId" clId="{0B6C4E4E-A6B5-4CD2-B77A-93A8480D39D4}" dt="2022-08-23T20:23:15.603" v="834" actId="478"/>
          <ac:spMkLst>
            <pc:docMk/>
            <pc:sldMk cId="1447409419" sldId="434"/>
            <ac:spMk id="13" creationId="{9920BA97-BCF9-AD5F-F067-DBD754E1D6AA}"/>
          </ac:spMkLst>
        </pc:spChg>
        <pc:spChg chg="add mod">
          <ac:chgData name="T H" userId="270efafb50020bd6" providerId="LiveId" clId="{0B6C4E4E-A6B5-4CD2-B77A-93A8480D39D4}" dt="2022-08-23T20:25:04.457" v="864" actId="948"/>
          <ac:spMkLst>
            <pc:docMk/>
            <pc:sldMk cId="1447409419" sldId="434"/>
            <ac:spMk id="15" creationId="{6F13BFE2-B952-B504-4515-C612A5086F2B}"/>
          </ac:spMkLst>
        </pc:spChg>
        <pc:spChg chg="add del">
          <ac:chgData name="T H" userId="270efafb50020bd6" providerId="LiveId" clId="{0B6C4E4E-A6B5-4CD2-B77A-93A8480D39D4}" dt="2022-08-23T20:24:15.412" v="857" actId="478"/>
          <ac:spMkLst>
            <pc:docMk/>
            <pc:sldMk cId="1447409419" sldId="434"/>
            <ac:spMk id="17" creationId="{0A4713F9-5AA6-6A24-C756-48E6EACE79E5}"/>
          </ac:spMkLst>
        </pc:spChg>
        <pc:spChg chg="add mod">
          <ac:chgData name="T H" userId="270efafb50020bd6" providerId="LiveId" clId="{0B6C4E4E-A6B5-4CD2-B77A-93A8480D39D4}" dt="2022-08-23T20:24:46.698" v="863" actId="113"/>
          <ac:spMkLst>
            <pc:docMk/>
            <pc:sldMk cId="1447409419" sldId="434"/>
            <ac:spMk id="19" creationId="{A0CA4C9E-A07B-32F7-2913-6FF9D37A9418}"/>
          </ac:spMkLst>
        </pc:spChg>
        <pc:spChg chg="mod">
          <ac:chgData name="T H" userId="270efafb50020bd6" providerId="LiveId" clId="{0B6C4E4E-A6B5-4CD2-B77A-93A8480D39D4}" dt="2022-08-24T16:53:03.283" v="1319" actId="1076"/>
          <ac:spMkLst>
            <pc:docMk/>
            <pc:sldMk cId="1447409419" sldId="434"/>
            <ac:spMk id="30" creationId="{00000000-0000-0000-0000-000000000000}"/>
          </ac:spMkLst>
        </pc:spChg>
        <pc:spChg chg="mod">
          <ac:chgData name="T H" userId="270efafb50020bd6" providerId="LiveId" clId="{0B6C4E4E-A6B5-4CD2-B77A-93A8480D39D4}" dt="2022-08-23T19:39:02.995" v="104" actId="20577"/>
          <ac:spMkLst>
            <pc:docMk/>
            <pc:sldMk cId="1447409419" sldId="434"/>
            <ac:spMk id="31" creationId="{00000000-0000-0000-0000-000000000000}"/>
          </ac:spMkLst>
        </pc:spChg>
        <pc:grpChg chg="mod">
          <ac:chgData name="T H" userId="270efafb50020bd6" providerId="LiveId" clId="{0B6C4E4E-A6B5-4CD2-B77A-93A8480D39D4}" dt="2022-08-23T19:41:06.678" v="297" actId="1076"/>
          <ac:grpSpMkLst>
            <pc:docMk/>
            <pc:sldMk cId="1447409419" sldId="434"/>
            <ac:grpSpMk id="9" creationId="{00000000-0000-0000-0000-000000000000}"/>
          </ac:grpSpMkLst>
        </pc:grpChg>
        <pc:grpChg chg="mod">
          <ac:chgData name="T H" userId="270efafb50020bd6" providerId="LiveId" clId="{0B6C4E4E-A6B5-4CD2-B77A-93A8480D39D4}" dt="2022-08-24T16:52:51.480" v="1317" actId="1076"/>
          <ac:grpSpMkLst>
            <pc:docMk/>
            <pc:sldMk cId="1447409419" sldId="434"/>
            <ac:grpSpMk id="26" creationId="{00000000-0000-0000-0000-000000000000}"/>
          </ac:grpSpMkLst>
        </pc:grpChg>
        <pc:picChg chg="add mod modCrop">
          <ac:chgData name="T H" userId="270efafb50020bd6" providerId="LiveId" clId="{0B6C4E4E-A6B5-4CD2-B77A-93A8480D39D4}" dt="2022-08-23T20:25:10.862" v="865" actId="14100"/>
          <ac:picMkLst>
            <pc:docMk/>
            <pc:sldMk cId="1447409419" sldId="434"/>
            <ac:picMk id="5" creationId="{BA701470-30CD-6780-E3A1-3F0C40563683}"/>
          </ac:picMkLst>
        </pc:picChg>
        <pc:picChg chg="del">
          <ac:chgData name="T H" userId="270efafb50020bd6" providerId="LiveId" clId="{0B6C4E4E-A6B5-4CD2-B77A-93A8480D39D4}" dt="2022-08-23T19:41:46.640" v="298" actId="478"/>
          <ac:picMkLst>
            <pc:docMk/>
            <pc:sldMk cId="1447409419" sldId="434"/>
            <ac:picMk id="6" creationId="{57D75018-2DEE-3DC8-DF29-B8C73A30A80B}"/>
          </ac:picMkLst>
        </pc:picChg>
        <pc:cxnChg chg="mod">
          <ac:chgData name="T H" userId="270efafb50020bd6" providerId="LiveId" clId="{0B6C4E4E-A6B5-4CD2-B77A-93A8480D39D4}" dt="2022-08-23T19:40:56.985" v="295" actId="14100"/>
          <ac:cxnSpMkLst>
            <pc:docMk/>
            <pc:sldMk cId="1447409419" sldId="434"/>
            <ac:cxnSpMk id="11" creationId="{00000000-0000-0000-0000-000000000000}"/>
          </ac:cxnSpMkLst>
        </pc:cxnChg>
        <pc:cxnChg chg="mod">
          <ac:chgData name="T H" userId="270efafb50020bd6" providerId="LiveId" clId="{0B6C4E4E-A6B5-4CD2-B77A-93A8480D39D4}" dt="2022-08-24T16:52:57.210" v="1318" actId="14100"/>
          <ac:cxnSpMkLst>
            <pc:docMk/>
            <pc:sldMk cId="1447409419" sldId="434"/>
            <ac:cxnSpMk id="28" creationId="{00000000-0000-0000-0000-000000000000}"/>
          </ac:cxnSpMkLst>
        </pc:cxnChg>
      </pc:sldChg>
      <pc:sldChg chg="addSp delSp modSp mod">
        <pc:chgData name="T H" userId="270efafb50020bd6" providerId="LiveId" clId="{0B6C4E4E-A6B5-4CD2-B77A-93A8480D39D4}" dt="2022-08-23T19:54:39.908" v="600"/>
        <pc:sldMkLst>
          <pc:docMk/>
          <pc:sldMk cId="3234727935" sldId="438"/>
        </pc:sldMkLst>
        <pc:spChg chg="add mod">
          <ac:chgData name="T H" userId="270efafb50020bd6" providerId="LiveId" clId="{0B6C4E4E-A6B5-4CD2-B77A-93A8480D39D4}" dt="2022-08-23T19:54:39.908" v="600"/>
          <ac:spMkLst>
            <pc:docMk/>
            <pc:sldMk cId="3234727935" sldId="438"/>
            <ac:spMk id="2" creationId="{8DBE1A34-D34F-7102-348F-E55FD50C0FAF}"/>
          </ac:spMkLst>
        </pc:spChg>
        <pc:spChg chg="topLvl">
          <ac:chgData name="T H" userId="270efafb50020bd6" providerId="LiveId" clId="{0B6C4E4E-A6B5-4CD2-B77A-93A8480D39D4}" dt="2022-08-23T19:54:38.463" v="599" actId="478"/>
          <ac:spMkLst>
            <pc:docMk/>
            <pc:sldMk cId="3234727935" sldId="438"/>
            <ac:spMk id="29" creationId="{00000000-0000-0000-0000-000000000000}"/>
          </ac:spMkLst>
        </pc:spChg>
        <pc:spChg chg="del">
          <ac:chgData name="T H" userId="270efafb50020bd6" providerId="LiveId" clId="{0B6C4E4E-A6B5-4CD2-B77A-93A8480D39D4}" dt="2022-08-23T19:54:38.463" v="599" actId="478"/>
          <ac:spMkLst>
            <pc:docMk/>
            <pc:sldMk cId="3234727935" sldId="438"/>
            <ac:spMk id="30" creationId="{00000000-0000-0000-0000-000000000000}"/>
          </ac:spMkLst>
        </pc:spChg>
        <pc:grpChg chg="del">
          <ac:chgData name="T H" userId="270efafb50020bd6" providerId="LiveId" clId="{0B6C4E4E-A6B5-4CD2-B77A-93A8480D39D4}" dt="2022-08-23T19:54:38.463" v="599" actId="478"/>
          <ac:grpSpMkLst>
            <pc:docMk/>
            <pc:sldMk cId="3234727935" sldId="438"/>
            <ac:grpSpMk id="26" creationId="{00000000-0000-0000-0000-000000000000}"/>
          </ac:grpSpMkLst>
        </pc:grpChg>
        <pc:grpChg chg="del">
          <ac:chgData name="T H" userId="270efafb50020bd6" providerId="LiveId" clId="{0B6C4E4E-A6B5-4CD2-B77A-93A8480D39D4}" dt="2022-08-23T19:54:38.463" v="599" actId="478"/>
          <ac:grpSpMkLst>
            <pc:docMk/>
            <pc:sldMk cId="3234727935" sldId="438"/>
            <ac:grpSpMk id="27" creationId="{00000000-0000-0000-0000-000000000000}"/>
          </ac:grpSpMkLst>
        </pc:grpChg>
        <pc:cxnChg chg="add mod">
          <ac:chgData name="T H" userId="270efafb50020bd6" providerId="LiveId" clId="{0B6C4E4E-A6B5-4CD2-B77A-93A8480D39D4}" dt="2022-08-23T19:54:39.908" v="600"/>
          <ac:cxnSpMkLst>
            <pc:docMk/>
            <pc:sldMk cId="3234727935" sldId="438"/>
            <ac:cxnSpMk id="3" creationId="{22BFC42C-83BC-5DF3-ED66-417A45CB93BA}"/>
          </ac:cxnSpMkLst>
        </pc:cxnChg>
        <pc:cxnChg chg="del topLvl">
          <ac:chgData name="T H" userId="270efafb50020bd6" providerId="LiveId" clId="{0B6C4E4E-A6B5-4CD2-B77A-93A8480D39D4}" dt="2022-08-23T19:54:38.463" v="599" actId="478"/>
          <ac:cxnSpMkLst>
            <pc:docMk/>
            <pc:sldMk cId="3234727935" sldId="438"/>
            <ac:cxnSpMk id="28" creationId="{00000000-0000-0000-0000-000000000000}"/>
          </ac:cxnSpMkLst>
        </pc:cxnChg>
      </pc:sldChg>
      <pc:sldChg chg="addSp delSp modSp del mod">
        <pc:chgData name="T H" userId="270efafb50020bd6" providerId="LiveId" clId="{0B6C4E4E-A6B5-4CD2-B77A-93A8480D39D4}" dt="2022-08-23T20:38:05.340" v="1255" actId="2696"/>
        <pc:sldMkLst>
          <pc:docMk/>
          <pc:sldMk cId="1955566963" sldId="440"/>
        </pc:sldMkLst>
        <pc:spChg chg="add mod">
          <ac:chgData name="T H" userId="270efafb50020bd6" providerId="LiveId" clId="{0B6C4E4E-A6B5-4CD2-B77A-93A8480D39D4}" dt="2022-08-23T19:54:12.340" v="596"/>
          <ac:spMkLst>
            <pc:docMk/>
            <pc:sldMk cId="1955566963" sldId="440"/>
            <ac:spMk id="3" creationId="{D1BBF6F9-2AF3-FC91-748B-C8C019BD0C9A}"/>
          </ac:spMkLst>
        </pc:spChg>
        <pc:spChg chg="topLvl">
          <ac:chgData name="T H" userId="270efafb50020bd6" providerId="LiveId" clId="{0B6C4E4E-A6B5-4CD2-B77A-93A8480D39D4}" dt="2022-08-23T19:54:11.870" v="595" actId="478"/>
          <ac:spMkLst>
            <pc:docMk/>
            <pc:sldMk cId="1955566963" sldId="440"/>
            <ac:spMk id="29" creationId="{00000000-0000-0000-0000-000000000000}"/>
          </ac:spMkLst>
        </pc:spChg>
        <pc:spChg chg="del topLvl">
          <ac:chgData name="T H" userId="270efafb50020bd6" providerId="LiveId" clId="{0B6C4E4E-A6B5-4CD2-B77A-93A8480D39D4}" dt="2022-08-23T19:54:11.870" v="595" actId="478"/>
          <ac:spMkLst>
            <pc:docMk/>
            <pc:sldMk cId="1955566963" sldId="440"/>
            <ac:spMk id="30" creationId="{00000000-0000-0000-0000-000000000000}"/>
          </ac:spMkLst>
        </pc:spChg>
        <pc:grpChg chg="del">
          <ac:chgData name="T H" userId="270efafb50020bd6" providerId="LiveId" clId="{0B6C4E4E-A6B5-4CD2-B77A-93A8480D39D4}" dt="2022-08-23T19:54:11.870" v="595" actId="478"/>
          <ac:grpSpMkLst>
            <pc:docMk/>
            <pc:sldMk cId="1955566963" sldId="440"/>
            <ac:grpSpMk id="26" creationId="{00000000-0000-0000-0000-000000000000}"/>
          </ac:grpSpMkLst>
        </pc:grpChg>
        <pc:grpChg chg="del topLvl">
          <ac:chgData name="T H" userId="270efafb50020bd6" providerId="LiveId" clId="{0B6C4E4E-A6B5-4CD2-B77A-93A8480D39D4}" dt="2022-08-23T19:54:11.870" v="595" actId="478"/>
          <ac:grpSpMkLst>
            <pc:docMk/>
            <pc:sldMk cId="1955566963" sldId="440"/>
            <ac:grpSpMk id="27" creationId="{00000000-0000-0000-0000-000000000000}"/>
          </ac:grpSpMkLst>
        </pc:grpChg>
        <pc:cxnChg chg="add mod">
          <ac:chgData name="T H" userId="270efafb50020bd6" providerId="LiveId" clId="{0B6C4E4E-A6B5-4CD2-B77A-93A8480D39D4}" dt="2022-08-23T19:54:12.340" v="596"/>
          <ac:cxnSpMkLst>
            <pc:docMk/>
            <pc:sldMk cId="1955566963" sldId="440"/>
            <ac:cxnSpMk id="5" creationId="{A669A41F-2226-C729-1CE7-65E2A06C5CEF}"/>
          </ac:cxnSpMkLst>
        </pc:cxnChg>
        <pc:cxnChg chg="del topLvl">
          <ac:chgData name="T H" userId="270efafb50020bd6" providerId="LiveId" clId="{0B6C4E4E-A6B5-4CD2-B77A-93A8480D39D4}" dt="2022-08-23T19:54:11.870" v="595" actId="478"/>
          <ac:cxnSpMkLst>
            <pc:docMk/>
            <pc:sldMk cId="1955566963" sldId="440"/>
            <ac:cxnSpMk id="28" creationId="{00000000-0000-0000-0000-000000000000}"/>
          </ac:cxnSpMkLst>
        </pc:cxnChg>
      </pc:sldChg>
      <pc:sldChg chg="addSp delSp modSp mod delAnim modAnim">
        <pc:chgData name="T H" userId="270efafb50020bd6" providerId="LiveId" clId="{0B6C4E4E-A6B5-4CD2-B77A-93A8480D39D4}" dt="2022-08-23T20:25:46.310" v="868" actId="1076"/>
        <pc:sldMkLst>
          <pc:docMk/>
          <pc:sldMk cId="4051019114" sldId="442"/>
        </pc:sldMkLst>
        <pc:spChg chg="add del mod">
          <ac:chgData name="T H" userId="270efafb50020bd6" providerId="LiveId" clId="{0B6C4E4E-A6B5-4CD2-B77A-93A8480D39D4}" dt="2022-08-23T19:51:48.291" v="510" actId="478"/>
          <ac:spMkLst>
            <pc:docMk/>
            <pc:sldMk cId="4051019114" sldId="442"/>
            <ac:spMk id="2" creationId="{A0D6260B-B0CF-EE95-A48A-78E033983B7E}"/>
          </ac:spMkLst>
        </pc:spChg>
        <pc:spChg chg="add mod">
          <ac:chgData name="T H" userId="270efafb50020bd6" providerId="LiveId" clId="{0B6C4E4E-A6B5-4CD2-B77A-93A8480D39D4}" dt="2022-08-23T19:51:53.068" v="512"/>
          <ac:spMkLst>
            <pc:docMk/>
            <pc:sldMk cId="4051019114" sldId="442"/>
            <ac:spMk id="3" creationId="{10C9DAD9-F8B7-8C2B-032E-63FA9D95A6C2}"/>
          </ac:spMkLst>
        </pc:spChg>
        <pc:spChg chg="del">
          <ac:chgData name="T H" userId="270efafb50020bd6" providerId="LiveId" clId="{0B6C4E4E-A6B5-4CD2-B77A-93A8480D39D4}" dt="2022-08-23T20:00:15.543" v="610" actId="478"/>
          <ac:spMkLst>
            <pc:docMk/>
            <pc:sldMk cId="4051019114" sldId="442"/>
            <ac:spMk id="4" creationId="{69B0C854-FE78-C6F9-BF97-D053E58F5864}"/>
          </ac:spMkLst>
        </pc:spChg>
        <pc:spChg chg="mod">
          <ac:chgData name="T H" userId="270efafb50020bd6" providerId="LiveId" clId="{0B6C4E4E-A6B5-4CD2-B77A-93A8480D39D4}" dt="2022-08-23T19:59:03.589" v="607" actId="113"/>
          <ac:spMkLst>
            <pc:docMk/>
            <pc:sldMk cId="4051019114" sldId="442"/>
            <ac:spMk id="10" creationId="{00000000-0000-0000-0000-000000000000}"/>
          </ac:spMkLst>
        </pc:spChg>
        <pc:spChg chg="del">
          <ac:chgData name="T H" userId="270efafb50020bd6" providerId="LiveId" clId="{0B6C4E4E-A6B5-4CD2-B77A-93A8480D39D4}" dt="2022-08-23T20:00:22.532" v="611" actId="478"/>
          <ac:spMkLst>
            <pc:docMk/>
            <pc:sldMk cId="4051019114" sldId="442"/>
            <ac:spMk id="12" creationId="{1BDB5CC7-0DD3-17FB-0317-F099BC25444E}"/>
          </ac:spMkLst>
        </pc:spChg>
        <pc:spChg chg="del">
          <ac:chgData name="T H" userId="270efafb50020bd6" providerId="LiveId" clId="{0B6C4E4E-A6B5-4CD2-B77A-93A8480D39D4}" dt="2022-08-23T19:51:51.453" v="511" actId="478"/>
          <ac:spMkLst>
            <pc:docMk/>
            <pc:sldMk cId="4051019114" sldId="442"/>
            <ac:spMk id="15" creationId="{7D22F89E-5E16-C355-27FD-AE691E627630}"/>
          </ac:spMkLst>
        </pc:spChg>
        <pc:spChg chg="add del mod">
          <ac:chgData name="T H" userId="270efafb50020bd6" providerId="LiveId" clId="{0B6C4E4E-A6B5-4CD2-B77A-93A8480D39D4}" dt="2022-08-23T20:18:50.411" v="794" actId="478"/>
          <ac:spMkLst>
            <pc:docMk/>
            <pc:sldMk cId="4051019114" sldId="442"/>
            <ac:spMk id="16" creationId="{AE67DDB9-9B8F-CB3D-775C-93A0259943AA}"/>
          </ac:spMkLst>
        </pc:spChg>
        <pc:spChg chg="add del mod">
          <ac:chgData name="T H" userId="270efafb50020bd6" providerId="LiveId" clId="{0B6C4E4E-A6B5-4CD2-B77A-93A8480D39D4}" dt="2022-08-23T20:18:52.159" v="795" actId="478"/>
          <ac:spMkLst>
            <pc:docMk/>
            <pc:sldMk cId="4051019114" sldId="442"/>
            <ac:spMk id="20" creationId="{F64D523E-B7AB-FC3A-1D5A-F42AA1226188}"/>
          </ac:spMkLst>
        </pc:spChg>
        <pc:spChg chg="add del mod">
          <ac:chgData name="T H" userId="270efafb50020bd6" providerId="LiveId" clId="{0B6C4E4E-A6B5-4CD2-B77A-93A8480D39D4}" dt="2022-08-23T20:18:53.643" v="796" actId="478"/>
          <ac:spMkLst>
            <pc:docMk/>
            <pc:sldMk cId="4051019114" sldId="442"/>
            <ac:spMk id="22" creationId="{783CFF06-99F8-92F1-9A7E-6410ED1CBF31}"/>
          </ac:spMkLst>
        </pc:spChg>
        <pc:spChg chg="add mod">
          <ac:chgData name="T H" userId="270efafb50020bd6" providerId="LiveId" clId="{0B6C4E4E-A6B5-4CD2-B77A-93A8480D39D4}" dt="2022-08-23T20:14:12.194" v="775" actId="571"/>
          <ac:spMkLst>
            <pc:docMk/>
            <pc:sldMk cId="4051019114" sldId="442"/>
            <ac:spMk id="23" creationId="{55D9975F-1F12-5AC9-6C0F-51B0449A70DB}"/>
          </ac:spMkLst>
        </pc:spChg>
        <pc:spChg chg="add mod">
          <ac:chgData name="T H" userId="270efafb50020bd6" providerId="LiveId" clId="{0B6C4E4E-A6B5-4CD2-B77A-93A8480D39D4}" dt="2022-08-23T20:25:34.871" v="866" actId="1076"/>
          <ac:spMkLst>
            <pc:docMk/>
            <pc:sldMk cId="4051019114" sldId="442"/>
            <ac:spMk id="25" creationId="{3D8D9393-4650-A055-65CA-4FD77C8D3038}"/>
          </ac:spMkLst>
        </pc:spChg>
        <pc:spChg chg="mod">
          <ac:chgData name="T H" userId="270efafb50020bd6" providerId="LiveId" clId="{0B6C4E4E-A6B5-4CD2-B77A-93A8480D39D4}" dt="2022-08-23T19:53:44.889" v="591" actId="1076"/>
          <ac:spMkLst>
            <pc:docMk/>
            <pc:sldMk cId="4051019114" sldId="442"/>
            <ac:spMk id="30" creationId="{00000000-0000-0000-0000-000000000000}"/>
          </ac:spMkLst>
        </pc:spChg>
        <pc:spChg chg="add del mod">
          <ac:chgData name="T H" userId="270efafb50020bd6" providerId="LiveId" clId="{0B6C4E4E-A6B5-4CD2-B77A-93A8480D39D4}" dt="2022-08-23T20:19:13.583" v="804" actId="22"/>
          <ac:spMkLst>
            <pc:docMk/>
            <pc:sldMk cId="4051019114" sldId="442"/>
            <ac:spMk id="32" creationId="{137BD98C-56B2-D570-616F-302D3D430F3B}"/>
          </ac:spMkLst>
        </pc:spChg>
        <pc:spChg chg="add mod">
          <ac:chgData name="T H" userId="270efafb50020bd6" providerId="LiveId" clId="{0B6C4E4E-A6B5-4CD2-B77A-93A8480D39D4}" dt="2022-08-23T20:25:38.765" v="867" actId="1076"/>
          <ac:spMkLst>
            <pc:docMk/>
            <pc:sldMk cId="4051019114" sldId="442"/>
            <ac:spMk id="34" creationId="{F611B57F-4047-6BEB-FA8F-B1A64AEED6FD}"/>
          </ac:spMkLst>
        </pc:spChg>
        <pc:grpChg chg="mod">
          <ac:chgData name="T H" userId="270efafb50020bd6" providerId="LiveId" clId="{0B6C4E4E-A6B5-4CD2-B77A-93A8480D39D4}" dt="2022-08-23T19:59:12.457" v="609" actId="14100"/>
          <ac:grpSpMkLst>
            <pc:docMk/>
            <pc:sldMk cId="4051019114" sldId="442"/>
            <ac:grpSpMk id="9" creationId="{00000000-0000-0000-0000-000000000000}"/>
          </ac:grpSpMkLst>
        </pc:grpChg>
        <pc:picChg chg="del">
          <ac:chgData name="T H" userId="270efafb50020bd6" providerId="LiveId" clId="{0B6C4E4E-A6B5-4CD2-B77A-93A8480D39D4}" dt="2022-08-23T20:08:39.957" v="620" actId="478"/>
          <ac:picMkLst>
            <pc:docMk/>
            <pc:sldMk cId="4051019114" sldId="442"/>
            <ac:picMk id="5" creationId="{380DF663-26AD-A817-5400-94F101428AAC}"/>
          </ac:picMkLst>
        </pc:picChg>
        <pc:picChg chg="del">
          <ac:chgData name="T H" userId="270efafb50020bd6" providerId="LiveId" clId="{0B6C4E4E-A6B5-4CD2-B77A-93A8480D39D4}" dt="2022-08-23T20:08:41.770" v="622" actId="478"/>
          <ac:picMkLst>
            <pc:docMk/>
            <pc:sldMk cId="4051019114" sldId="442"/>
            <ac:picMk id="7" creationId="{DF25AD03-8A1D-8303-A06B-03290253381A}"/>
          </ac:picMkLst>
        </pc:picChg>
        <pc:picChg chg="del">
          <ac:chgData name="T H" userId="270efafb50020bd6" providerId="LiveId" clId="{0B6C4E4E-A6B5-4CD2-B77A-93A8480D39D4}" dt="2022-08-23T20:08:40.738" v="621" actId="478"/>
          <ac:picMkLst>
            <pc:docMk/>
            <pc:sldMk cId="4051019114" sldId="442"/>
            <ac:picMk id="8" creationId="{6822BAB8-0CF0-AC3C-D284-41BCE6D17A59}"/>
          </ac:picMkLst>
        </pc:picChg>
        <pc:picChg chg="add mod">
          <ac:chgData name="T H" userId="270efafb50020bd6" providerId="LiveId" clId="{0B6C4E4E-A6B5-4CD2-B77A-93A8480D39D4}" dt="2022-08-23T20:25:46.310" v="868" actId="1076"/>
          <ac:picMkLst>
            <pc:docMk/>
            <pc:sldMk cId="4051019114" sldId="442"/>
            <ac:picMk id="18" creationId="{3CA40558-8C74-CD0F-3DBE-ED3BD818AA9E}"/>
          </ac:picMkLst>
        </pc:picChg>
        <pc:picChg chg="del">
          <ac:chgData name="T H" userId="270efafb50020bd6" providerId="LiveId" clId="{0B6C4E4E-A6B5-4CD2-B77A-93A8480D39D4}" dt="2022-08-23T20:08:37.863" v="619" actId="478"/>
          <ac:picMkLst>
            <pc:docMk/>
            <pc:sldMk cId="4051019114" sldId="442"/>
            <ac:picMk id="1026" creationId="{63B6B221-C1FF-CEF2-0FA8-5FAFBC6A3B52}"/>
          </ac:picMkLst>
        </pc:picChg>
        <pc:cxnChg chg="mod">
          <ac:chgData name="T H" userId="270efafb50020bd6" providerId="LiveId" clId="{0B6C4E4E-A6B5-4CD2-B77A-93A8480D39D4}" dt="2022-08-23T19:59:08.694" v="608" actId="14100"/>
          <ac:cxnSpMkLst>
            <pc:docMk/>
            <pc:sldMk cId="4051019114" sldId="442"/>
            <ac:cxnSpMk id="11" creationId="{00000000-0000-0000-0000-000000000000}"/>
          </ac:cxnSpMkLst>
        </pc:cxnChg>
        <pc:cxnChg chg="mod">
          <ac:chgData name="T H" userId="270efafb50020bd6" providerId="LiveId" clId="{0B6C4E4E-A6B5-4CD2-B77A-93A8480D39D4}" dt="2022-08-23T19:53:44.889" v="591" actId="1076"/>
          <ac:cxnSpMkLst>
            <pc:docMk/>
            <pc:sldMk cId="4051019114" sldId="442"/>
            <ac:cxnSpMk id="28" creationId="{00000000-0000-0000-0000-000000000000}"/>
          </ac:cxnSpMkLst>
        </pc:cxnChg>
      </pc:sldChg>
      <pc:sldChg chg="addSp delSp modSp mod delAnim modAnim">
        <pc:chgData name="T H" userId="270efafb50020bd6" providerId="LiveId" clId="{0B6C4E4E-A6B5-4CD2-B77A-93A8480D39D4}" dt="2022-08-23T20:37:58.017" v="1254"/>
        <pc:sldMkLst>
          <pc:docMk/>
          <pc:sldMk cId="2581784279" sldId="443"/>
        </pc:sldMkLst>
        <pc:spChg chg="add del mod">
          <ac:chgData name="T H" userId="270efafb50020bd6" providerId="LiveId" clId="{0B6C4E4E-A6B5-4CD2-B77A-93A8480D39D4}" dt="2022-08-23T19:53:53.748" v="592" actId="478"/>
          <ac:spMkLst>
            <pc:docMk/>
            <pc:sldMk cId="2581784279" sldId="443"/>
            <ac:spMk id="2" creationId="{1150B1DB-6BEB-02A0-60D4-9DB808CCA7D0}"/>
          </ac:spMkLst>
        </pc:spChg>
        <pc:spChg chg="del">
          <ac:chgData name="T H" userId="270efafb50020bd6" providerId="LiveId" clId="{0B6C4E4E-A6B5-4CD2-B77A-93A8480D39D4}" dt="2022-08-23T20:15:40.915" v="785" actId="478"/>
          <ac:spMkLst>
            <pc:docMk/>
            <pc:sldMk cId="2581784279" sldId="443"/>
            <ac:spMk id="4" creationId="{69B0C854-FE78-C6F9-BF97-D053E58F5864}"/>
          </ac:spMkLst>
        </pc:spChg>
        <pc:spChg chg="add mod">
          <ac:chgData name="T H" userId="270efafb50020bd6" providerId="LiveId" clId="{0B6C4E4E-A6B5-4CD2-B77A-93A8480D39D4}" dt="2022-08-23T19:54:01.058" v="594"/>
          <ac:spMkLst>
            <pc:docMk/>
            <pc:sldMk cId="2581784279" sldId="443"/>
            <ac:spMk id="5" creationId="{1B6FF593-99F0-5B05-84A4-71998403CDEE}"/>
          </ac:spMkLst>
        </pc:spChg>
        <pc:spChg chg="add mod">
          <ac:chgData name="T H" userId="270efafb50020bd6" providerId="LiveId" clId="{0B6C4E4E-A6B5-4CD2-B77A-93A8480D39D4}" dt="2022-08-23T20:36:05.260" v="1181" actId="1076"/>
          <ac:spMkLst>
            <pc:docMk/>
            <pc:sldMk cId="2581784279" sldId="443"/>
            <ac:spMk id="14" creationId="{8454D387-5411-2D78-1BB9-88C4ABBC6218}"/>
          </ac:spMkLst>
        </pc:spChg>
        <pc:spChg chg="del">
          <ac:chgData name="T H" userId="270efafb50020bd6" providerId="LiveId" clId="{0B6C4E4E-A6B5-4CD2-B77A-93A8480D39D4}" dt="2022-08-23T20:37:57.564" v="1253" actId="478"/>
          <ac:spMkLst>
            <pc:docMk/>
            <pc:sldMk cId="2581784279" sldId="443"/>
            <ac:spMk id="15" creationId="{7D22F89E-5E16-C355-27FD-AE691E627630}"/>
          </ac:spMkLst>
        </pc:spChg>
        <pc:spChg chg="del">
          <ac:chgData name="T H" userId="270efafb50020bd6" providerId="LiveId" clId="{0B6C4E4E-A6B5-4CD2-B77A-93A8480D39D4}" dt="2022-08-23T20:16:06.123" v="793" actId="478"/>
          <ac:spMkLst>
            <pc:docMk/>
            <pc:sldMk cId="2581784279" sldId="443"/>
            <ac:spMk id="20" creationId="{0B06310D-5B19-8FC2-2ACB-D88EE83946E1}"/>
          </ac:spMkLst>
        </pc:spChg>
        <pc:spChg chg="del">
          <ac:chgData name="T H" userId="270efafb50020bd6" providerId="LiveId" clId="{0B6C4E4E-A6B5-4CD2-B77A-93A8480D39D4}" dt="2022-08-23T20:16:06.123" v="793" actId="478"/>
          <ac:spMkLst>
            <pc:docMk/>
            <pc:sldMk cId="2581784279" sldId="443"/>
            <ac:spMk id="22" creationId="{A8EE52D3-E0BC-F4CD-DF65-0750A53A6187}"/>
          </ac:spMkLst>
        </pc:spChg>
        <pc:spChg chg="add mod">
          <ac:chgData name="T H" userId="270efafb50020bd6" providerId="LiveId" clId="{0B6C4E4E-A6B5-4CD2-B77A-93A8480D39D4}" dt="2022-08-23T20:37:37.646" v="1250" actId="20577"/>
          <ac:spMkLst>
            <pc:docMk/>
            <pc:sldMk cId="2581784279" sldId="443"/>
            <ac:spMk id="23" creationId="{4662C4C3-75D3-1C82-8EFF-A67341F681D5}"/>
          </ac:spMkLst>
        </pc:spChg>
        <pc:spChg chg="del">
          <ac:chgData name="T H" userId="270efafb50020bd6" providerId="LiveId" clId="{0B6C4E4E-A6B5-4CD2-B77A-93A8480D39D4}" dt="2022-08-23T20:16:06.123" v="793" actId="478"/>
          <ac:spMkLst>
            <pc:docMk/>
            <pc:sldMk cId="2581784279" sldId="443"/>
            <ac:spMk id="24" creationId="{11A53291-C8C2-4316-EEA4-60677324E405}"/>
          </ac:spMkLst>
        </pc:spChg>
        <pc:spChg chg="add mod">
          <ac:chgData name="T H" userId="270efafb50020bd6" providerId="LiveId" clId="{0B6C4E4E-A6B5-4CD2-B77A-93A8480D39D4}" dt="2022-08-23T20:37:58.017" v="1254"/>
          <ac:spMkLst>
            <pc:docMk/>
            <pc:sldMk cId="2581784279" sldId="443"/>
            <ac:spMk id="25" creationId="{96FDA4E5-BB63-2F39-5687-1EE85ADE6DCA}"/>
          </ac:spMkLst>
        </pc:spChg>
        <pc:spChg chg="topLvl">
          <ac:chgData name="T H" userId="270efafb50020bd6" providerId="LiveId" clId="{0B6C4E4E-A6B5-4CD2-B77A-93A8480D39D4}" dt="2022-08-23T19:54:00.480" v="593" actId="478"/>
          <ac:spMkLst>
            <pc:docMk/>
            <pc:sldMk cId="2581784279" sldId="443"/>
            <ac:spMk id="29" creationId="{00000000-0000-0000-0000-000000000000}"/>
          </ac:spMkLst>
        </pc:spChg>
        <pc:spChg chg="del">
          <ac:chgData name="T H" userId="270efafb50020bd6" providerId="LiveId" clId="{0B6C4E4E-A6B5-4CD2-B77A-93A8480D39D4}" dt="2022-08-23T19:52:35.405" v="587" actId="478"/>
          <ac:spMkLst>
            <pc:docMk/>
            <pc:sldMk cId="2581784279" sldId="443"/>
            <ac:spMk id="30" creationId="{00000000-0000-0000-0000-000000000000}"/>
          </ac:spMkLst>
        </pc:spChg>
        <pc:spChg chg="del">
          <ac:chgData name="T H" userId="270efafb50020bd6" providerId="LiveId" clId="{0B6C4E4E-A6B5-4CD2-B77A-93A8480D39D4}" dt="2022-08-23T20:16:06.123" v="793" actId="478"/>
          <ac:spMkLst>
            <pc:docMk/>
            <pc:sldMk cId="2581784279" sldId="443"/>
            <ac:spMk id="31" creationId="{71062964-C6F2-4F22-11C7-620EA9412803}"/>
          </ac:spMkLst>
        </pc:spChg>
        <pc:grpChg chg="del">
          <ac:chgData name="T H" userId="270efafb50020bd6" providerId="LiveId" clId="{0B6C4E4E-A6B5-4CD2-B77A-93A8480D39D4}" dt="2022-08-23T19:54:00.480" v="593" actId="478"/>
          <ac:grpSpMkLst>
            <pc:docMk/>
            <pc:sldMk cId="2581784279" sldId="443"/>
            <ac:grpSpMk id="26" creationId="{00000000-0000-0000-0000-000000000000}"/>
          </ac:grpSpMkLst>
        </pc:grpChg>
        <pc:grpChg chg="del">
          <ac:chgData name="T H" userId="270efafb50020bd6" providerId="LiveId" clId="{0B6C4E4E-A6B5-4CD2-B77A-93A8480D39D4}" dt="2022-08-23T19:52:35.405" v="587" actId="478"/>
          <ac:grpSpMkLst>
            <pc:docMk/>
            <pc:sldMk cId="2581784279" sldId="443"/>
            <ac:grpSpMk id="27" creationId="{00000000-0000-0000-0000-000000000000}"/>
          </ac:grpSpMkLst>
        </pc:grpChg>
        <pc:picChg chg="del">
          <ac:chgData name="T H" userId="270efafb50020bd6" providerId="LiveId" clId="{0B6C4E4E-A6B5-4CD2-B77A-93A8480D39D4}" dt="2022-08-23T20:15:42.564" v="786" actId="478"/>
          <ac:picMkLst>
            <pc:docMk/>
            <pc:sldMk cId="2581784279" sldId="443"/>
            <ac:picMk id="3" creationId="{59FA76A6-7096-F973-4AAA-6022A78EF1CD}"/>
          </ac:picMkLst>
        </pc:picChg>
        <pc:picChg chg="add mod">
          <ac:chgData name="T H" userId="270efafb50020bd6" providerId="LiveId" clId="{0B6C4E4E-A6B5-4CD2-B77A-93A8480D39D4}" dt="2022-08-23T20:36:30.926" v="1184" actId="1076"/>
          <ac:picMkLst>
            <pc:docMk/>
            <pc:sldMk cId="2581784279" sldId="443"/>
            <ac:picMk id="7" creationId="{F4591DEB-D3A8-5B00-7B50-57329D1E7CED}"/>
          </ac:picMkLst>
        </pc:picChg>
        <pc:picChg chg="add mod">
          <ac:chgData name="T H" userId="270efafb50020bd6" providerId="LiveId" clId="{0B6C4E4E-A6B5-4CD2-B77A-93A8480D39D4}" dt="2022-08-23T20:36:27.420" v="1183" actId="1076"/>
          <ac:picMkLst>
            <pc:docMk/>
            <pc:sldMk cId="2581784279" sldId="443"/>
            <ac:picMk id="8" creationId="{040C86E3-ABE1-412E-6A2A-C29060D6442C}"/>
          </ac:picMkLst>
        </pc:picChg>
        <pc:picChg chg="del">
          <ac:chgData name="T H" userId="270efafb50020bd6" providerId="LiveId" clId="{0B6C4E4E-A6B5-4CD2-B77A-93A8480D39D4}" dt="2022-08-23T20:15:43.244" v="787" actId="478"/>
          <ac:picMkLst>
            <pc:docMk/>
            <pc:sldMk cId="2581784279" sldId="443"/>
            <ac:picMk id="13" creationId="{C8E5C10E-0B22-B4E0-6DEB-B68E3FA1CCE6}"/>
          </ac:picMkLst>
        </pc:picChg>
        <pc:picChg chg="del">
          <ac:chgData name="T H" userId="270efafb50020bd6" providerId="LiveId" clId="{0B6C4E4E-A6B5-4CD2-B77A-93A8480D39D4}" dt="2022-08-23T20:15:43.942" v="788" actId="478"/>
          <ac:picMkLst>
            <pc:docMk/>
            <pc:sldMk cId="2581784279" sldId="443"/>
            <ac:picMk id="16" creationId="{7F8E7A86-D2BF-379C-6408-ED38475C1759}"/>
          </ac:picMkLst>
        </pc:picChg>
        <pc:picChg chg="add del">
          <ac:chgData name="T H" userId="270efafb50020bd6" providerId="LiveId" clId="{0B6C4E4E-A6B5-4CD2-B77A-93A8480D39D4}" dt="2022-08-23T20:29:26.607" v="875" actId="478"/>
          <ac:picMkLst>
            <pc:docMk/>
            <pc:sldMk cId="2581784279" sldId="443"/>
            <ac:picMk id="17" creationId="{6D7751E2-B80F-F367-0B3B-6FCDAA487E5E}"/>
          </ac:picMkLst>
        </pc:picChg>
        <pc:picChg chg="del">
          <ac:chgData name="T H" userId="270efafb50020bd6" providerId="LiveId" clId="{0B6C4E4E-A6B5-4CD2-B77A-93A8480D39D4}" dt="2022-08-23T20:15:44.674" v="789" actId="478"/>
          <ac:picMkLst>
            <pc:docMk/>
            <pc:sldMk cId="2581784279" sldId="443"/>
            <ac:picMk id="18" creationId="{56B6E53F-93C2-DF33-D237-2446CD69E220}"/>
          </ac:picMkLst>
        </pc:picChg>
        <pc:picChg chg="add del mod">
          <ac:chgData name="T H" userId="270efafb50020bd6" providerId="LiveId" clId="{0B6C4E4E-A6B5-4CD2-B77A-93A8480D39D4}" dt="2022-08-23T20:31:02.373" v="902" actId="478"/>
          <ac:picMkLst>
            <pc:docMk/>
            <pc:sldMk cId="2581784279" sldId="443"/>
            <ac:picMk id="19" creationId="{6CA3E7D8-4630-2CF9-73B3-384068B70616}"/>
          </ac:picMkLst>
        </pc:picChg>
        <pc:picChg chg="add mod">
          <ac:chgData name="T H" userId="270efafb50020bd6" providerId="LiveId" clId="{0B6C4E4E-A6B5-4CD2-B77A-93A8480D39D4}" dt="2022-08-23T20:36:33.907" v="1185" actId="1076"/>
          <ac:picMkLst>
            <pc:docMk/>
            <pc:sldMk cId="2581784279" sldId="443"/>
            <ac:picMk id="21" creationId="{34ECF469-E372-0576-E128-FDE8C312B6D8}"/>
          </ac:picMkLst>
        </pc:picChg>
        <pc:picChg chg="add mod">
          <ac:chgData name="T H" userId="270efafb50020bd6" providerId="LiveId" clId="{0B6C4E4E-A6B5-4CD2-B77A-93A8480D39D4}" dt="2022-08-23T20:36:36.903" v="1186" actId="1076"/>
          <ac:picMkLst>
            <pc:docMk/>
            <pc:sldMk cId="2581784279" sldId="443"/>
            <ac:picMk id="1026" creationId="{E4396404-B738-9E3D-40FB-B5C8C53DBE5E}"/>
          </ac:picMkLst>
        </pc:picChg>
        <pc:cxnChg chg="add mod">
          <ac:chgData name="T H" userId="270efafb50020bd6" providerId="LiveId" clId="{0B6C4E4E-A6B5-4CD2-B77A-93A8480D39D4}" dt="2022-08-23T19:54:01.058" v="594"/>
          <ac:cxnSpMkLst>
            <pc:docMk/>
            <pc:sldMk cId="2581784279" sldId="443"/>
            <ac:cxnSpMk id="6" creationId="{B50989B8-EC92-D5F2-B824-CC188C0B7DE1}"/>
          </ac:cxnSpMkLst>
        </pc:cxnChg>
        <pc:cxnChg chg="del topLvl">
          <ac:chgData name="T H" userId="270efafb50020bd6" providerId="LiveId" clId="{0B6C4E4E-A6B5-4CD2-B77A-93A8480D39D4}" dt="2022-08-23T19:54:00.480" v="593" actId="478"/>
          <ac:cxnSpMkLst>
            <pc:docMk/>
            <pc:sldMk cId="2581784279" sldId="443"/>
            <ac:cxnSpMk id="28" creationId="{00000000-0000-0000-0000-000000000000}"/>
          </ac:cxnSpMkLst>
        </pc:cxnChg>
      </pc:sldChg>
      <pc:sldChg chg="addSp delSp modSp del mod">
        <pc:chgData name="T H" userId="270efafb50020bd6" providerId="LiveId" clId="{0B6C4E4E-A6B5-4CD2-B77A-93A8480D39D4}" dt="2022-08-23T20:38:09.052" v="1256" actId="2696"/>
        <pc:sldMkLst>
          <pc:docMk/>
          <pc:sldMk cId="2480520391" sldId="444"/>
        </pc:sldMkLst>
        <pc:spChg chg="add mod">
          <ac:chgData name="T H" userId="270efafb50020bd6" providerId="LiveId" clId="{0B6C4E4E-A6B5-4CD2-B77A-93A8480D39D4}" dt="2022-08-23T19:54:21.150" v="598"/>
          <ac:spMkLst>
            <pc:docMk/>
            <pc:sldMk cId="2480520391" sldId="444"/>
            <ac:spMk id="3" creationId="{1FDA95C1-9CA2-B2CB-FBD0-A17D5BC0C8E9}"/>
          </ac:spMkLst>
        </pc:spChg>
        <pc:spChg chg="topLvl">
          <ac:chgData name="T H" userId="270efafb50020bd6" providerId="LiveId" clId="{0B6C4E4E-A6B5-4CD2-B77A-93A8480D39D4}" dt="2022-08-23T19:54:20.447" v="597" actId="478"/>
          <ac:spMkLst>
            <pc:docMk/>
            <pc:sldMk cId="2480520391" sldId="444"/>
            <ac:spMk id="29" creationId="{00000000-0000-0000-0000-000000000000}"/>
          </ac:spMkLst>
        </pc:spChg>
        <pc:spChg chg="del topLvl">
          <ac:chgData name="T H" userId="270efafb50020bd6" providerId="LiveId" clId="{0B6C4E4E-A6B5-4CD2-B77A-93A8480D39D4}" dt="2022-08-23T19:54:20.447" v="597" actId="478"/>
          <ac:spMkLst>
            <pc:docMk/>
            <pc:sldMk cId="2480520391" sldId="444"/>
            <ac:spMk id="30" creationId="{00000000-0000-0000-0000-000000000000}"/>
          </ac:spMkLst>
        </pc:spChg>
        <pc:grpChg chg="del">
          <ac:chgData name="T H" userId="270efafb50020bd6" providerId="LiveId" clId="{0B6C4E4E-A6B5-4CD2-B77A-93A8480D39D4}" dt="2022-08-23T19:54:20.447" v="597" actId="478"/>
          <ac:grpSpMkLst>
            <pc:docMk/>
            <pc:sldMk cId="2480520391" sldId="444"/>
            <ac:grpSpMk id="26" creationId="{00000000-0000-0000-0000-000000000000}"/>
          </ac:grpSpMkLst>
        </pc:grpChg>
        <pc:grpChg chg="del topLvl">
          <ac:chgData name="T H" userId="270efafb50020bd6" providerId="LiveId" clId="{0B6C4E4E-A6B5-4CD2-B77A-93A8480D39D4}" dt="2022-08-23T19:54:20.447" v="597" actId="478"/>
          <ac:grpSpMkLst>
            <pc:docMk/>
            <pc:sldMk cId="2480520391" sldId="444"/>
            <ac:grpSpMk id="27" creationId="{00000000-0000-0000-0000-000000000000}"/>
          </ac:grpSpMkLst>
        </pc:grpChg>
        <pc:cxnChg chg="add mod">
          <ac:chgData name="T H" userId="270efafb50020bd6" providerId="LiveId" clId="{0B6C4E4E-A6B5-4CD2-B77A-93A8480D39D4}" dt="2022-08-23T19:54:21.150" v="598"/>
          <ac:cxnSpMkLst>
            <pc:docMk/>
            <pc:sldMk cId="2480520391" sldId="444"/>
            <ac:cxnSpMk id="4" creationId="{A86DE3ED-DDEA-3F35-6601-276524ED7386}"/>
          </ac:cxnSpMkLst>
        </pc:cxnChg>
        <pc:cxnChg chg="del topLvl">
          <ac:chgData name="T H" userId="270efafb50020bd6" providerId="LiveId" clId="{0B6C4E4E-A6B5-4CD2-B77A-93A8480D39D4}" dt="2022-08-23T19:54:20.447" v="597" actId="478"/>
          <ac:cxnSpMkLst>
            <pc:docMk/>
            <pc:sldMk cId="2480520391" sldId="444"/>
            <ac:cxnSpMk id="28" creationId="{00000000-0000-0000-0000-000000000000}"/>
          </ac:cxnSpMkLst>
        </pc:cxnChg>
      </pc:sldChg>
      <pc:sldChg chg="addSp delSp modSp add mod">
        <pc:chgData name="T H" userId="270efafb50020bd6" providerId="LiveId" clId="{0B6C4E4E-A6B5-4CD2-B77A-93A8480D39D4}" dt="2022-08-24T16:54:41.184" v="1330" actId="1076"/>
        <pc:sldMkLst>
          <pc:docMk/>
          <pc:sldMk cId="341913535" sldId="445"/>
        </pc:sldMkLst>
        <pc:spChg chg="add del mod">
          <ac:chgData name="T H" userId="270efafb50020bd6" providerId="LiveId" clId="{0B6C4E4E-A6B5-4CD2-B77A-93A8480D39D4}" dt="2022-08-24T16:53:54.949" v="1326" actId="478"/>
          <ac:spMkLst>
            <pc:docMk/>
            <pc:sldMk cId="341913535" sldId="445"/>
            <ac:spMk id="2" creationId="{5F2E0561-D2C8-7AB8-71B3-FB56FA2E6C26}"/>
          </ac:spMkLst>
        </pc:spChg>
        <pc:spChg chg="add mod">
          <ac:chgData name="T H" userId="270efafb50020bd6" providerId="LiveId" clId="{0B6C4E4E-A6B5-4CD2-B77A-93A8480D39D4}" dt="2022-08-24T16:54:41.184" v="1330" actId="1076"/>
          <ac:spMkLst>
            <pc:docMk/>
            <pc:sldMk cId="341913535" sldId="445"/>
            <ac:spMk id="4" creationId="{B07F264D-F5C2-B006-FFE8-C5F99A5815D3}"/>
          </ac:spMkLst>
        </pc:spChg>
        <pc:spChg chg="add mod">
          <ac:chgData name="T H" userId="270efafb50020bd6" providerId="LiveId" clId="{0B6C4E4E-A6B5-4CD2-B77A-93A8480D39D4}" dt="2022-08-24T16:54:18.265" v="1328"/>
          <ac:spMkLst>
            <pc:docMk/>
            <pc:sldMk cId="341913535" sldId="445"/>
            <ac:spMk id="7" creationId="{81B4FFAC-FD23-C06B-9DE6-49D2C6E164EC}"/>
          </ac:spMkLst>
        </pc:spChg>
        <pc:spChg chg="topLvl">
          <ac:chgData name="T H" userId="270efafb50020bd6" providerId="LiveId" clId="{0B6C4E4E-A6B5-4CD2-B77A-93A8480D39D4}" dt="2022-08-24T16:53:29.111" v="1323" actId="478"/>
          <ac:spMkLst>
            <pc:docMk/>
            <pc:sldMk cId="341913535" sldId="445"/>
            <ac:spMk id="29" creationId="{00000000-0000-0000-0000-000000000000}"/>
          </ac:spMkLst>
        </pc:spChg>
        <pc:spChg chg="del">
          <ac:chgData name="T H" userId="270efafb50020bd6" providerId="LiveId" clId="{0B6C4E4E-A6B5-4CD2-B77A-93A8480D39D4}" dt="2022-08-24T16:53:22.043" v="1320" actId="478"/>
          <ac:spMkLst>
            <pc:docMk/>
            <pc:sldMk cId="341913535" sldId="445"/>
            <ac:spMk id="30" creationId="{00000000-0000-0000-0000-000000000000}"/>
          </ac:spMkLst>
        </pc:spChg>
        <pc:spChg chg="del">
          <ac:chgData name="T H" userId="270efafb50020bd6" providerId="LiveId" clId="{0B6C4E4E-A6B5-4CD2-B77A-93A8480D39D4}" dt="2022-08-23T20:37:52.962" v="1252" actId="21"/>
          <ac:spMkLst>
            <pc:docMk/>
            <pc:sldMk cId="341913535" sldId="445"/>
            <ac:spMk id="31" creationId="{00000000-0000-0000-0000-000000000000}"/>
          </ac:spMkLst>
        </pc:spChg>
        <pc:grpChg chg="add del">
          <ac:chgData name="T H" userId="270efafb50020bd6" providerId="LiveId" clId="{0B6C4E4E-A6B5-4CD2-B77A-93A8480D39D4}" dt="2022-08-24T16:53:29.111" v="1323" actId="478"/>
          <ac:grpSpMkLst>
            <pc:docMk/>
            <pc:sldMk cId="341913535" sldId="445"/>
            <ac:grpSpMk id="26" creationId="{00000000-0000-0000-0000-000000000000}"/>
          </ac:grpSpMkLst>
        </pc:grpChg>
        <pc:grpChg chg="del">
          <ac:chgData name="T H" userId="270efafb50020bd6" providerId="LiveId" clId="{0B6C4E4E-A6B5-4CD2-B77A-93A8480D39D4}" dt="2022-08-24T16:53:22.043" v="1320" actId="478"/>
          <ac:grpSpMkLst>
            <pc:docMk/>
            <pc:sldMk cId="341913535" sldId="445"/>
            <ac:grpSpMk id="27" creationId="{00000000-0000-0000-0000-000000000000}"/>
          </ac:grpSpMkLst>
        </pc:grpChg>
        <pc:cxnChg chg="add del mod">
          <ac:chgData name="T H" userId="270efafb50020bd6" providerId="LiveId" clId="{0B6C4E4E-A6B5-4CD2-B77A-93A8480D39D4}" dt="2022-08-24T16:53:54.949" v="1326" actId="478"/>
          <ac:cxnSpMkLst>
            <pc:docMk/>
            <pc:sldMk cId="341913535" sldId="445"/>
            <ac:cxnSpMk id="3" creationId="{C3C0F393-6F1B-AB09-13C5-5F3DC4CC0B46}"/>
          </ac:cxnSpMkLst>
        </pc:cxnChg>
        <pc:cxnChg chg="add mod">
          <ac:chgData name="T H" userId="270efafb50020bd6" providerId="LiveId" clId="{0B6C4E4E-A6B5-4CD2-B77A-93A8480D39D4}" dt="2022-08-24T16:53:55.745" v="1327"/>
          <ac:cxnSpMkLst>
            <pc:docMk/>
            <pc:sldMk cId="341913535" sldId="445"/>
            <ac:cxnSpMk id="6" creationId="{F402F688-64EC-FC58-B3D5-4EFEE461B926}"/>
          </ac:cxnSpMkLst>
        </pc:cxnChg>
        <pc:cxnChg chg="del topLvl">
          <ac:chgData name="T H" userId="270efafb50020bd6" providerId="LiveId" clId="{0B6C4E4E-A6B5-4CD2-B77A-93A8480D39D4}" dt="2022-08-24T16:53:29.111" v="1323" actId="478"/>
          <ac:cxnSpMkLst>
            <pc:docMk/>
            <pc:sldMk cId="341913535" sldId="445"/>
            <ac:cxnSpMk id="28" creationId="{00000000-0000-0000-0000-000000000000}"/>
          </ac:cxnSpMkLst>
        </pc:cxnChg>
      </pc:sldChg>
    </pc:docChg>
  </pc:docChgLst>
  <pc:docChgLst>
    <pc:chgData name="T H" userId="270efafb50020bd6" providerId="LiveId" clId="{41F18AE0-C139-4925-933A-A0703A3F618C}"/>
    <pc:docChg chg="undo custSel addSld delSld modSld">
      <pc:chgData name="T H" userId="270efafb50020bd6" providerId="LiveId" clId="{41F18AE0-C139-4925-933A-A0703A3F618C}" dt="2022-08-23T10:20:21.712" v="2433"/>
      <pc:docMkLst>
        <pc:docMk/>
      </pc:docMkLst>
      <pc:sldChg chg="modSp mod">
        <pc:chgData name="T H" userId="270efafb50020bd6" providerId="LiveId" clId="{41F18AE0-C139-4925-933A-A0703A3F618C}" dt="2022-08-22T17:39:39.590" v="53" actId="1076"/>
        <pc:sldMkLst>
          <pc:docMk/>
          <pc:sldMk cId="2305291919" sldId="430"/>
        </pc:sldMkLst>
        <pc:spChg chg="mod">
          <ac:chgData name="T H" userId="270efafb50020bd6" providerId="LiveId" clId="{41F18AE0-C139-4925-933A-A0703A3F618C}" dt="2022-08-22T17:39:39.590" v="53" actId="1076"/>
          <ac:spMkLst>
            <pc:docMk/>
            <pc:sldMk cId="2305291919" sldId="430"/>
            <ac:spMk id="30" creationId="{00000000-0000-0000-0000-000000000000}"/>
          </ac:spMkLst>
        </pc:spChg>
      </pc:sldChg>
      <pc:sldChg chg="delSp modSp mod modAnim">
        <pc:chgData name="T H" userId="270efafb50020bd6" providerId="LiveId" clId="{41F18AE0-C139-4925-933A-A0703A3F618C}" dt="2022-08-22T17:38:26.130" v="2" actId="20577"/>
        <pc:sldMkLst>
          <pc:docMk/>
          <pc:sldMk cId="2432748071" sldId="432"/>
        </pc:sldMkLst>
        <pc:spChg chg="del">
          <ac:chgData name="T H" userId="270efafb50020bd6" providerId="LiveId" clId="{41F18AE0-C139-4925-933A-A0703A3F618C}" dt="2022-08-22T17:38:19.797" v="0" actId="478"/>
          <ac:spMkLst>
            <pc:docMk/>
            <pc:sldMk cId="2432748071" sldId="432"/>
            <ac:spMk id="2" creationId="{00000000-0000-0000-0000-000000000000}"/>
          </ac:spMkLst>
        </pc:spChg>
        <pc:spChg chg="mod">
          <ac:chgData name="T H" userId="270efafb50020bd6" providerId="LiveId" clId="{41F18AE0-C139-4925-933A-A0703A3F618C}" dt="2022-08-22T17:38:26.130" v="2" actId="20577"/>
          <ac:spMkLst>
            <pc:docMk/>
            <pc:sldMk cId="2432748071" sldId="432"/>
            <ac:spMk id="31" creationId="{00000000-0000-0000-0000-000000000000}"/>
          </ac:spMkLst>
        </pc:spChg>
        <pc:spChg chg="del">
          <ac:chgData name="T H" userId="270efafb50020bd6" providerId="LiveId" clId="{41F18AE0-C139-4925-933A-A0703A3F618C}" dt="2022-08-22T17:38:19.797" v="0" actId="478"/>
          <ac:spMkLst>
            <pc:docMk/>
            <pc:sldMk cId="2432748071" sldId="432"/>
            <ac:spMk id="48" creationId="{00000000-0000-0000-0000-000000000000}"/>
          </ac:spMkLst>
        </pc:spChg>
        <pc:spChg chg="del">
          <ac:chgData name="T H" userId="270efafb50020bd6" providerId="LiveId" clId="{41F18AE0-C139-4925-933A-A0703A3F618C}" dt="2022-08-22T17:38:19.797" v="0" actId="478"/>
          <ac:spMkLst>
            <pc:docMk/>
            <pc:sldMk cId="2432748071" sldId="432"/>
            <ac:spMk id="49" creationId="{00000000-0000-0000-0000-000000000000}"/>
          </ac:spMkLst>
        </pc:spChg>
        <pc:spChg chg="del">
          <ac:chgData name="T H" userId="270efafb50020bd6" providerId="LiveId" clId="{41F18AE0-C139-4925-933A-A0703A3F618C}" dt="2022-08-22T17:38:19.797" v="0" actId="478"/>
          <ac:spMkLst>
            <pc:docMk/>
            <pc:sldMk cId="2432748071" sldId="432"/>
            <ac:spMk id="50" creationId="{00000000-0000-0000-0000-000000000000}"/>
          </ac:spMkLst>
        </pc:spChg>
        <pc:spChg chg="del">
          <ac:chgData name="T H" userId="270efafb50020bd6" providerId="LiveId" clId="{41F18AE0-C139-4925-933A-A0703A3F618C}" dt="2022-08-22T17:38:19.797" v="0" actId="478"/>
          <ac:spMkLst>
            <pc:docMk/>
            <pc:sldMk cId="2432748071" sldId="432"/>
            <ac:spMk id="51" creationId="{00000000-0000-0000-0000-000000000000}"/>
          </ac:spMkLst>
        </pc:spChg>
        <pc:grpChg chg="del">
          <ac:chgData name="T H" userId="270efafb50020bd6" providerId="LiveId" clId="{41F18AE0-C139-4925-933A-A0703A3F618C}" dt="2022-08-22T17:38:19.797" v="0" actId="478"/>
          <ac:grpSpMkLst>
            <pc:docMk/>
            <pc:sldMk cId="2432748071" sldId="432"/>
            <ac:grpSpMk id="15" creationId="{00000000-0000-0000-0000-000000000000}"/>
          </ac:grpSpMkLst>
        </pc:grpChg>
        <pc:grpChg chg="del">
          <ac:chgData name="T H" userId="270efafb50020bd6" providerId="LiveId" clId="{41F18AE0-C139-4925-933A-A0703A3F618C}" dt="2022-08-22T17:38:19.797" v="0" actId="478"/>
          <ac:grpSpMkLst>
            <pc:docMk/>
            <pc:sldMk cId="2432748071" sldId="432"/>
            <ac:grpSpMk id="21" creationId="{00000000-0000-0000-0000-000000000000}"/>
          </ac:grpSpMkLst>
        </pc:grpChg>
        <pc:grpChg chg="del">
          <ac:chgData name="T H" userId="270efafb50020bd6" providerId="LiveId" clId="{41F18AE0-C139-4925-933A-A0703A3F618C}" dt="2022-08-22T17:38:19.797" v="0" actId="478"/>
          <ac:grpSpMkLst>
            <pc:docMk/>
            <pc:sldMk cId="2432748071" sldId="432"/>
            <ac:grpSpMk id="33" creationId="{00000000-0000-0000-0000-000000000000}"/>
          </ac:grpSpMkLst>
        </pc:grpChg>
        <pc:grpChg chg="del">
          <ac:chgData name="T H" userId="270efafb50020bd6" providerId="LiveId" clId="{41F18AE0-C139-4925-933A-A0703A3F618C}" dt="2022-08-22T17:38:19.797" v="0" actId="478"/>
          <ac:grpSpMkLst>
            <pc:docMk/>
            <pc:sldMk cId="2432748071" sldId="432"/>
            <ac:grpSpMk id="39" creationId="{00000000-0000-0000-0000-000000000000}"/>
          </ac:grpSpMkLst>
        </pc:grpChg>
        <pc:grpChg chg="del">
          <ac:chgData name="T H" userId="270efafb50020bd6" providerId="LiveId" clId="{41F18AE0-C139-4925-933A-A0703A3F618C}" dt="2022-08-22T17:38:19.797" v="0" actId="478"/>
          <ac:grpSpMkLst>
            <pc:docMk/>
            <pc:sldMk cId="2432748071" sldId="432"/>
            <ac:grpSpMk id="45" creationId="{00000000-0000-0000-0000-000000000000}"/>
          </ac:grpSpMkLst>
        </pc:grpChg>
        <pc:picChg chg="del">
          <ac:chgData name="T H" userId="270efafb50020bd6" providerId="LiveId" clId="{41F18AE0-C139-4925-933A-A0703A3F618C}" dt="2022-08-22T17:38:19.797" v="0" actId="478"/>
          <ac:picMkLst>
            <pc:docMk/>
            <pc:sldMk cId="2432748071" sldId="432"/>
            <ac:picMk id="2050" creationId="{00000000-0000-0000-0000-000000000000}"/>
          </ac:picMkLst>
        </pc:picChg>
        <pc:picChg chg="del">
          <ac:chgData name="T H" userId="270efafb50020bd6" providerId="LiveId" clId="{41F18AE0-C139-4925-933A-A0703A3F618C}" dt="2022-08-22T17:38:19.797" v="0" actId="478"/>
          <ac:picMkLst>
            <pc:docMk/>
            <pc:sldMk cId="2432748071" sldId="432"/>
            <ac:picMk id="2052" creationId="{00000000-0000-0000-0000-000000000000}"/>
          </ac:picMkLst>
        </pc:picChg>
        <pc:picChg chg="del">
          <ac:chgData name="T H" userId="270efafb50020bd6" providerId="LiveId" clId="{41F18AE0-C139-4925-933A-A0703A3F618C}" dt="2022-08-22T17:38:19.797" v="0" actId="478"/>
          <ac:picMkLst>
            <pc:docMk/>
            <pc:sldMk cId="2432748071" sldId="432"/>
            <ac:picMk id="2054" creationId="{00000000-0000-0000-0000-000000000000}"/>
          </ac:picMkLst>
        </pc:picChg>
        <pc:picChg chg="del">
          <ac:chgData name="T H" userId="270efafb50020bd6" providerId="LiveId" clId="{41F18AE0-C139-4925-933A-A0703A3F618C}" dt="2022-08-22T17:38:19.797" v="0" actId="478"/>
          <ac:picMkLst>
            <pc:docMk/>
            <pc:sldMk cId="2432748071" sldId="432"/>
            <ac:picMk id="2056" creationId="{00000000-0000-0000-0000-000000000000}"/>
          </ac:picMkLst>
        </pc:picChg>
        <pc:picChg chg="del">
          <ac:chgData name="T H" userId="270efafb50020bd6" providerId="LiveId" clId="{41F18AE0-C139-4925-933A-A0703A3F618C}" dt="2022-08-22T17:38:19.797" v="0" actId="478"/>
          <ac:picMkLst>
            <pc:docMk/>
            <pc:sldMk cId="2432748071" sldId="432"/>
            <ac:picMk id="2058" creationId="{00000000-0000-0000-0000-000000000000}"/>
          </ac:picMkLst>
        </pc:picChg>
      </pc:sldChg>
      <pc:sldChg chg="addSp delSp modSp mod delAnim modAnim">
        <pc:chgData name="T H" userId="270efafb50020bd6" providerId="LiveId" clId="{41F18AE0-C139-4925-933A-A0703A3F618C}" dt="2022-08-22T22:43:21.458" v="840" actId="20577"/>
        <pc:sldMkLst>
          <pc:docMk/>
          <pc:sldMk cId="1447409419" sldId="434"/>
        </pc:sldMkLst>
        <pc:spChg chg="add mod">
          <ac:chgData name="T H" userId="270efafb50020bd6" providerId="LiveId" clId="{41F18AE0-C139-4925-933A-A0703A3F618C}" dt="2022-08-22T22:43:21.458" v="840" actId="20577"/>
          <ac:spMkLst>
            <pc:docMk/>
            <pc:sldMk cId="1447409419" sldId="434"/>
            <ac:spMk id="3" creationId="{DE537C63-AD7B-CD88-E1C3-84BCBA41EEB7}"/>
          </ac:spMkLst>
        </pc:spChg>
        <pc:spChg chg="add del">
          <ac:chgData name="T H" userId="270efafb50020bd6" providerId="LiveId" clId="{41F18AE0-C139-4925-933A-A0703A3F618C}" dt="2022-08-22T17:41:14.672" v="57" actId="478"/>
          <ac:spMkLst>
            <pc:docMk/>
            <pc:sldMk cId="1447409419" sldId="434"/>
            <ac:spMk id="4" creationId="{00000000-0000-0000-0000-000000000000}"/>
          </ac:spMkLst>
        </pc:spChg>
        <pc:spChg chg="mod">
          <ac:chgData name="T H" userId="270efafb50020bd6" providerId="LiveId" clId="{41F18AE0-C139-4925-933A-A0703A3F618C}" dt="2022-08-22T17:46:16.151" v="83" actId="207"/>
          <ac:spMkLst>
            <pc:docMk/>
            <pc:sldMk cId="1447409419" sldId="434"/>
            <ac:spMk id="10" creationId="{00000000-0000-0000-0000-000000000000}"/>
          </ac:spMkLst>
        </pc:spChg>
        <pc:spChg chg="add del">
          <ac:chgData name="T H" userId="270efafb50020bd6" providerId="LiveId" clId="{41F18AE0-C139-4925-933A-A0703A3F618C}" dt="2022-08-22T17:41:14.672" v="57" actId="478"/>
          <ac:spMkLst>
            <pc:docMk/>
            <pc:sldMk cId="1447409419" sldId="434"/>
            <ac:spMk id="21" creationId="{00000000-0000-0000-0000-000000000000}"/>
          </ac:spMkLst>
        </pc:spChg>
        <pc:spChg chg="add del">
          <ac:chgData name="T H" userId="270efafb50020bd6" providerId="LiveId" clId="{41F18AE0-C139-4925-933A-A0703A3F618C}" dt="2022-08-22T17:41:14.672" v="57" actId="478"/>
          <ac:spMkLst>
            <pc:docMk/>
            <pc:sldMk cId="1447409419" sldId="434"/>
            <ac:spMk id="22" creationId="{00000000-0000-0000-0000-000000000000}"/>
          </ac:spMkLst>
        </pc:spChg>
        <pc:spChg chg="add del">
          <ac:chgData name="T H" userId="270efafb50020bd6" providerId="LiveId" clId="{41F18AE0-C139-4925-933A-A0703A3F618C}" dt="2022-08-22T17:41:14.672" v="57" actId="478"/>
          <ac:spMkLst>
            <pc:docMk/>
            <pc:sldMk cId="1447409419" sldId="434"/>
            <ac:spMk id="23" creationId="{00000000-0000-0000-0000-000000000000}"/>
          </ac:spMkLst>
        </pc:spChg>
        <pc:spChg chg="add del">
          <ac:chgData name="T H" userId="270efafb50020bd6" providerId="LiveId" clId="{41F18AE0-C139-4925-933A-A0703A3F618C}" dt="2022-08-22T17:41:14.672" v="57" actId="478"/>
          <ac:spMkLst>
            <pc:docMk/>
            <pc:sldMk cId="1447409419" sldId="434"/>
            <ac:spMk id="24" creationId="{00000000-0000-0000-0000-000000000000}"/>
          </ac:spMkLst>
        </pc:spChg>
        <pc:spChg chg="del">
          <ac:chgData name="T H" userId="270efafb50020bd6" providerId="LiveId" clId="{41F18AE0-C139-4925-933A-A0703A3F618C}" dt="2022-08-22T17:43:01.405" v="61" actId="478"/>
          <ac:spMkLst>
            <pc:docMk/>
            <pc:sldMk cId="1447409419" sldId="434"/>
            <ac:spMk id="25" creationId="{00000000-0000-0000-0000-000000000000}"/>
          </ac:spMkLst>
        </pc:spChg>
        <pc:spChg chg="mod">
          <ac:chgData name="T H" userId="270efafb50020bd6" providerId="LiveId" clId="{41F18AE0-C139-4925-933A-A0703A3F618C}" dt="2022-08-22T22:27:29.386" v="197" actId="20577"/>
          <ac:spMkLst>
            <pc:docMk/>
            <pc:sldMk cId="1447409419" sldId="434"/>
            <ac:spMk id="31" creationId="{00000000-0000-0000-0000-000000000000}"/>
          </ac:spMkLst>
        </pc:spChg>
        <pc:grpChg chg="add del mod">
          <ac:chgData name="T H" userId="270efafb50020bd6" providerId="LiveId" clId="{41F18AE0-C139-4925-933A-A0703A3F618C}" dt="2022-08-22T17:44:12.597" v="72" actId="1076"/>
          <ac:grpSpMkLst>
            <pc:docMk/>
            <pc:sldMk cId="1447409419" sldId="434"/>
            <ac:grpSpMk id="9" creationId="{00000000-0000-0000-0000-000000000000}"/>
          </ac:grpSpMkLst>
        </pc:grpChg>
        <pc:picChg chg="add mod modCrop">
          <ac:chgData name="T H" userId="270efafb50020bd6" providerId="LiveId" clId="{41F18AE0-C139-4925-933A-A0703A3F618C}" dt="2022-08-22T17:45:49.920" v="80" actId="1076"/>
          <ac:picMkLst>
            <pc:docMk/>
            <pc:sldMk cId="1447409419" sldId="434"/>
            <ac:picMk id="6" creationId="{57D75018-2DEE-3DC8-DF29-B8C73A30A80B}"/>
          </ac:picMkLst>
        </pc:picChg>
        <pc:picChg chg="add del">
          <ac:chgData name="T H" userId="270efafb50020bd6" providerId="LiveId" clId="{41F18AE0-C139-4925-933A-A0703A3F618C}" dt="2022-08-22T17:41:14.672" v="57" actId="478"/>
          <ac:picMkLst>
            <pc:docMk/>
            <pc:sldMk cId="1447409419" sldId="434"/>
            <ac:picMk id="1028" creationId="{00000000-0000-0000-0000-000000000000}"/>
          </ac:picMkLst>
        </pc:picChg>
        <pc:picChg chg="add del">
          <ac:chgData name="T H" userId="270efafb50020bd6" providerId="LiveId" clId="{41F18AE0-C139-4925-933A-A0703A3F618C}" dt="2022-08-22T17:41:14.672" v="57" actId="478"/>
          <ac:picMkLst>
            <pc:docMk/>
            <pc:sldMk cId="1447409419" sldId="434"/>
            <ac:picMk id="1030" creationId="{00000000-0000-0000-0000-000000000000}"/>
          </ac:picMkLst>
        </pc:picChg>
        <pc:picChg chg="add del">
          <ac:chgData name="T H" userId="270efafb50020bd6" providerId="LiveId" clId="{41F18AE0-C139-4925-933A-A0703A3F618C}" dt="2022-08-22T17:41:14.672" v="57" actId="478"/>
          <ac:picMkLst>
            <pc:docMk/>
            <pc:sldMk cId="1447409419" sldId="434"/>
            <ac:picMk id="1032" creationId="{00000000-0000-0000-0000-000000000000}"/>
          </ac:picMkLst>
        </pc:picChg>
        <pc:picChg chg="add del">
          <ac:chgData name="T H" userId="270efafb50020bd6" providerId="LiveId" clId="{41F18AE0-C139-4925-933A-A0703A3F618C}" dt="2022-08-22T17:41:14.672" v="57" actId="478"/>
          <ac:picMkLst>
            <pc:docMk/>
            <pc:sldMk cId="1447409419" sldId="434"/>
            <ac:picMk id="1034" creationId="{00000000-0000-0000-0000-000000000000}"/>
          </ac:picMkLst>
        </pc:picChg>
        <pc:picChg chg="del">
          <ac:chgData name="T H" userId="270efafb50020bd6" providerId="LiveId" clId="{41F18AE0-C139-4925-933A-A0703A3F618C}" dt="2022-08-22T17:41:15.994" v="58" actId="478"/>
          <ac:picMkLst>
            <pc:docMk/>
            <pc:sldMk cId="1447409419" sldId="434"/>
            <ac:picMk id="1036" creationId="{00000000-0000-0000-0000-000000000000}"/>
          </ac:picMkLst>
        </pc:picChg>
        <pc:cxnChg chg="mod">
          <ac:chgData name="T H" userId="270efafb50020bd6" providerId="LiveId" clId="{41F18AE0-C139-4925-933A-A0703A3F618C}" dt="2022-08-22T17:46:02.133" v="82" actId="14100"/>
          <ac:cxnSpMkLst>
            <pc:docMk/>
            <pc:sldMk cId="1447409419" sldId="434"/>
            <ac:cxnSpMk id="11" creationId="{00000000-0000-0000-0000-000000000000}"/>
          </ac:cxnSpMkLst>
        </pc:cxnChg>
      </pc:sldChg>
      <pc:sldChg chg="addSp delSp modSp mod modAnim">
        <pc:chgData name="T H" userId="270efafb50020bd6" providerId="LiveId" clId="{41F18AE0-C139-4925-933A-A0703A3F618C}" dt="2022-08-23T10:20:21.712" v="2433"/>
        <pc:sldMkLst>
          <pc:docMk/>
          <pc:sldMk cId="1955566963" sldId="440"/>
        </pc:sldMkLst>
        <pc:spChg chg="add mod">
          <ac:chgData name="T H" userId="270efafb50020bd6" providerId="LiveId" clId="{41F18AE0-C139-4925-933A-A0703A3F618C}" dt="2022-08-22T22:28:11.174" v="199"/>
          <ac:spMkLst>
            <pc:docMk/>
            <pc:sldMk cId="1955566963" sldId="440"/>
            <ac:spMk id="2" creationId="{64D8A45E-13FA-7131-B55A-AED9DE772654}"/>
          </ac:spMkLst>
        </pc:spChg>
        <pc:spChg chg="add mod">
          <ac:chgData name="T H" userId="270efafb50020bd6" providerId="LiveId" clId="{41F18AE0-C139-4925-933A-A0703A3F618C}" dt="2022-08-23T10:03:36.451" v="1569" actId="114"/>
          <ac:spMkLst>
            <pc:docMk/>
            <pc:sldMk cId="1955566963" sldId="440"/>
            <ac:spMk id="6" creationId="{C4A49DA9-EB1B-78BA-B7C9-433695BAD5C8}"/>
          </ac:spMkLst>
        </pc:spChg>
        <pc:spChg chg="mod">
          <ac:chgData name="T H" userId="270efafb50020bd6" providerId="LiveId" clId="{41F18AE0-C139-4925-933A-A0703A3F618C}" dt="2022-08-22T23:10:51.134" v="1047" actId="20577"/>
          <ac:spMkLst>
            <pc:docMk/>
            <pc:sldMk cId="1955566963" sldId="440"/>
            <ac:spMk id="10" creationId="{00000000-0000-0000-0000-000000000000}"/>
          </ac:spMkLst>
        </pc:spChg>
        <pc:spChg chg="del">
          <ac:chgData name="T H" userId="270efafb50020bd6" providerId="LiveId" clId="{41F18AE0-C139-4925-933A-A0703A3F618C}" dt="2022-08-22T22:28:10.454" v="198" actId="478"/>
          <ac:spMkLst>
            <pc:docMk/>
            <pc:sldMk cId="1955566963" sldId="440"/>
            <ac:spMk id="31" creationId="{00000000-0000-0000-0000-000000000000}"/>
          </ac:spMkLst>
        </pc:spChg>
        <pc:spChg chg="mod">
          <ac:chgData name="T H" userId="270efafb50020bd6" providerId="LiveId" clId="{41F18AE0-C139-4925-933A-A0703A3F618C}" dt="2022-08-23T10:03:46.490" v="1571" actId="207"/>
          <ac:spMkLst>
            <pc:docMk/>
            <pc:sldMk cId="1955566963" sldId="440"/>
            <ac:spMk id="32" creationId="{00000000-0000-0000-0000-000000000000}"/>
          </ac:spMkLst>
        </pc:spChg>
        <pc:picChg chg="add mod">
          <ac:chgData name="T H" userId="270efafb50020bd6" providerId="LiveId" clId="{41F18AE0-C139-4925-933A-A0703A3F618C}" dt="2022-08-23T09:50:20.158" v="1547" actId="1076"/>
          <ac:picMkLst>
            <pc:docMk/>
            <pc:sldMk cId="1955566963" sldId="440"/>
            <ac:picMk id="4" creationId="{BACFB8AA-2CDC-FCAF-C10E-55F6908FEE82}"/>
          </ac:picMkLst>
        </pc:picChg>
        <pc:picChg chg="del mod">
          <ac:chgData name="T H" userId="270efafb50020bd6" providerId="LiveId" clId="{41F18AE0-C139-4925-933A-A0703A3F618C}" dt="2022-08-23T09:49:21.321" v="1527" actId="478"/>
          <ac:picMkLst>
            <pc:docMk/>
            <pc:sldMk cId="1955566963" sldId="440"/>
            <ac:picMk id="2050" creationId="{00000000-0000-0000-0000-000000000000}"/>
          </ac:picMkLst>
        </pc:picChg>
        <pc:picChg chg="del mod">
          <ac:chgData name="T H" userId="270efafb50020bd6" providerId="LiveId" clId="{41F18AE0-C139-4925-933A-A0703A3F618C}" dt="2022-08-23T09:49:22.306" v="1528" actId="478"/>
          <ac:picMkLst>
            <pc:docMk/>
            <pc:sldMk cId="1955566963" sldId="440"/>
            <ac:picMk id="2052" creationId="{00000000-0000-0000-0000-000000000000}"/>
          </ac:picMkLst>
        </pc:picChg>
        <pc:picChg chg="del">
          <ac:chgData name="T H" userId="270efafb50020bd6" providerId="LiveId" clId="{41F18AE0-C139-4925-933A-A0703A3F618C}" dt="2022-08-23T09:49:23.026" v="1529" actId="478"/>
          <ac:picMkLst>
            <pc:docMk/>
            <pc:sldMk cId="1955566963" sldId="440"/>
            <ac:picMk id="2054" creationId="{00000000-0000-0000-0000-000000000000}"/>
          </ac:picMkLst>
        </pc:picChg>
        <pc:cxnChg chg="mod">
          <ac:chgData name="T H" userId="270efafb50020bd6" providerId="LiveId" clId="{41F18AE0-C139-4925-933A-A0703A3F618C}" dt="2022-08-22T23:09:33.504" v="1046" actId="14100"/>
          <ac:cxnSpMkLst>
            <pc:docMk/>
            <pc:sldMk cId="1955566963" sldId="440"/>
            <ac:cxnSpMk id="11" creationId="{00000000-0000-0000-0000-000000000000}"/>
          </ac:cxnSpMkLst>
        </pc:cxnChg>
      </pc:sldChg>
      <pc:sldChg chg="del">
        <pc:chgData name="T H" userId="270efafb50020bd6" providerId="LiveId" clId="{41F18AE0-C139-4925-933A-A0703A3F618C}" dt="2022-08-23T10:19:48.431" v="2430" actId="2696"/>
        <pc:sldMkLst>
          <pc:docMk/>
          <pc:sldMk cId="1040117082" sldId="441"/>
        </pc:sldMkLst>
      </pc:sldChg>
      <pc:sldChg chg="addSp delSp modSp add mod modAnim">
        <pc:chgData name="T H" userId="270efafb50020bd6" providerId="LiveId" clId="{41F18AE0-C139-4925-933A-A0703A3F618C}" dt="2022-08-22T23:13:25.896" v="1060" actId="20577"/>
        <pc:sldMkLst>
          <pc:docMk/>
          <pc:sldMk cId="4051019114" sldId="442"/>
        </pc:sldMkLst>
        <pc:spChg chg="del">
          <ac:chgData name="T H" userId="270efafb50020bd6" providerId="LiveId" clId="{41F18AE0-C139-4925-933A-A0703A3F618C}" dt="2022-08-22T22:28:43.223" v="200" actId="478"/>
          <ac:spMkLst>
            <pc:docMk/>
            <pc:sldMk cId="4051019114" sldId="442"/>
            <ac:spMk id="3" creationId="{DE537C63-AD7B-CD88-E1C3-84BCBA41EEB7}"/>
          </ac:spMkLst>
        </pc:spChg>
        <pc:spChg chg="add mod">
          <ac:chgData name="T H" userId="270efafb50020bd6" providerId="LiveId" clId="{41F18AE0-C139-4925-933A-A0703A3F618C}" dt="2022-08-22T23:13:25.896" v="1060" actId="20577"/>
          <ac:spMkLst>
            <pc:docMk/>
            <pc:sldMk cId="4051019114" sldId="442"/>
            <ac:spMk id="4" creationId="{69B0C854-FE78-C6F9-BF97-D053E58F5864}"/>
          </ac:spMkLst>
        </pc:spChg>
        <pc:spChg chg="add mod">
          <ac:chgData name="T H" userId="270efafb50020bd6" providerId="LiveId" clId="{41F18AE0-C139-4925-933A-A0703A3F618C}" dt="2022-08-22T22:42:18.831" v="762" actId="1076"/>
          <ac:spMkLst>
            <pc:docMk/>
            <pc:sldMk cId="4051019114" sldId="442"/>
            <ac:spMk id="12" creationId="{1BDB5CC7-0DD3-17FB-0317-F099BC25444E}"/>
          </ac:spMkLst>
        </pc:spChg>
        <pc:spChg chg="add del mod">
          <ac:chgData name="T H" userId="270efafb50020bd6" providerId="LiveId" clId="{41F18AE0-C139-4925-933A-A0703A3F618C}" dt="2022-08-22T22:35:04.869" v="610"/>
          <ac:spMkLst>
            <pc:docMk/>
            <pc:sldMk cId="4051019114" sldId="442"/>
            <ac:spMk id="14" creationId="{BA8EBAC9-D049-A8B9-9913-95AF037CEBDA}"/>
          </ac:spMkLst>
        </pc:spChg>
        <pc:spChg chg="add mod">
          <ac:chgData name="T H" userId="270efafb50020bd6" providerId="LiveId" clId="{41F18AE0-C139-4925-933A-A0703A3F618C}" dt="2022-08-22T22:40:17.308" v="753"/>
          <ac:spMkLst>
            <pc:docMk/>
            <pc:sldMk cId="4051019114" sldId="442"/>
            <ac:spMk id="15" creationId="{7D22F89E-5E16-C355-27FD-AE691E627630}"/>
          </ac:spMkLst>
        </pc:spChg>
        <pc:spChg chg="del">
          <ac:chgData name="T H" userId="270efafb50020bd6" providerId="LiveId" clId="{41F18AE0-C139-4925-933A-A0703A3F618C}" dt="2022-08-22T22:40:16.770" v="752" actId="478"/>
          <ac:spMkLst>
            <pc:docMk/>
            <pc:sldMk cId="4051019114" sldId="442"/>
            <ac:spMk id="31" creationId="{00000000-0000-0000-0000-000000000000}"/>
          </ac:spMkLst>
        </pc:spChg>
        <pc:picChg chg="add mod">
          <ac:chgData name="T H" userId="270efafb50020bd6" providerId="LiveId" clId="{41F18AE0-C139-4925-933A-A0703A3F618C}" dt="2022-08-22T22:40:32.826" v="756" actId="14100"/>
          <ac:picMkLst>
            <pc:docMk/>
            <pc:sldMk cId="4051019114" sldId="442"/>
            <ac:picMk id="5" creationId="{380DF663-26AD-A817-5400-94F101428AAC}"/>
          </ac:picMkLst>
        </pc:picChg>
        <pc:picChg chg="del mod">
          <ac:chgData name="T H" userId="270efafb50020bd6" providerId="LiveId" clId="{41F18AE0-C139-4925-933A-A0703A3F618C}" dt="2022-08-22T17:46:48.254" v="90" actId="478"/>
          <ac:picMkLst>
            <pc:docMk/>
            <pc:sldMk cId="4051019114" sldId="442"/>
            <ac:picMk id="6" creationId="{57D75018-2DEE-3DC8-DF29-B8C73A30A80B}"/>
          </ac:picMkLst>
        </pc:picChg>
        <pc:picChg chg="add mod">
          <ac:chgData name="T H" userId="270efafb50020bd6" providerId="LiveId" clId="{41F18AE0-C139-4925-933A-A0703A3F618C}" dt="2022-08-22T22:40:30.327" v="755" actId="14100"/>
          <ac:picMkLst>
            <pc:docMk/>
            <pc:sldMk cId="4051019114" sldId="442"/>
            <ac:picMk id="7" creationId="{DF25AD03-8A1D-8303-A06B-03290253381A}"/>
          </ac:picMkLst>
        </pc:picChg>
        <pc:picChg chg="add mod">
          <ac:chgData name="T H" userId="270efafb50020bd6" providerId="LiveId" clId="{41F18AE0-C139-4925-933A-A0703A3F618C}" dt="2022-08-22T22:40:35.228" v="757" actId="1076"/>
          <ac:picMkLst>
            <pc:docMk/>
            <pc:sldMk cId="4051019114" sldId="442"/>
            <ac:picMk id="8" creationId="{6822BAB8-0CF0-AC3C-D284-41BCE6D17A59}"/>
          </ac:picMkLst>
        </pc:picChg>
        <pc:picChg chg="add mod">
          <ac:chgData name="T H" userId="270efafb50020bd6" providerId="LiveId" clId="{41F18AE0-C139-4925-933A-A0703A3F618C}" dt="2022-08-22T22:40:26.770" v="754" actId="14100"/>
          <ac:picMkLst>
            <pc:docMk/>
            <pc:sldMk cId="4051019114" sldId="442"/>
            <ac:picMk id="1026" creationId="{63B6B221-C1FF-CEF2-0FA8-5FAFBC6A3B52}"/>
          </ac:picMkLst>
        </pc:picChg>
      </pc:sldChg>
      <pc:sldChg chg="addSp delSp modSp add mod delAnim modAnim">
        <pc:chgData name="T H" userId="270efafb50020bd6" providerId="LiveId" clId="{41F18AE0-C139-4925-933A-A0703A3F618C}" dt="2022-08-22T22:57:47.214" v="952" actId="1076"/>
        <pc:sldMkLst>
          <pc:docMk/>
          <pc:sldMk cId="2581784279" sldId="443"/>
        </pc:sldMkLst>
        <pc:spChg chg="mod">
          <ac:chgData name="T H" userId="270efafb50020bd6" providerId="LiveId" clId="{41F18AE0-C139-4925-933A-A0703A3F618C}" dt="2022-08-22T22:44:12.319" v="864" actId="14100"/>
          <ac:spMkLst>
            <pc:docMk/>
            <pc:sldMk cId="2581784279" sldId="443"/>
            <ac:spMk id="4" creationId="{69B0C854-FE78-C6F9-BF97-D053E58F5864}"/>
          </ac:spMkLst>
        </pc:spChg>
        <pc:spChg chg="del">
          <ac:chgData name="T H" userId="270efafb50020bd6" providerId="LiveId" clId="{41F18AE0-C139-4925-933A-A0703A3F618C}" dt="2022-08-22T22:42:39.899" v="764" actId="478"/>
          <ac:spMkLst>
            <pc:docMk/>
            <pc:sldMk cId="2581784279" sldId="443"/>
            <ac:spMk id="12" creationId="{1BDB5CC7-0DD3-17FB-0317-F099BC25444E}"/>
          </ac:spMkLst>
        </pc:spChg>
        <pc:spChg chg="mod">
          <ac:chgData name="T H" userId="270efafb50020bd6" providerId="LiveId" clId="{41F18AE0-C139-4925-933A-A0703A3F618C}" dt="2022-08-22T22:57:47.214" v="952" actId="1076"/>
          <ac:spMkLst>
            <pc:docMk/>
            <pc:sldMk cId="2581784279" sldId="443"/>
            <ac:spMk id="15" creationId="{7D22F89E-5E16-C355-27FD-AE691E627630}"/>
          </ac:spMkLst>
        </pc:spChg>
        <pc:spChg chg="add mod">
          <ac:chgData name="T H" userId="270efafb50020bd6" providerId="LiveId" clId="{41F18AE0-C139-4925-933A-A0703A3F618C}" dt="2022-08-22T22:55:40.330" v="943" actId="1076"/>
          <ac:spMkLst>
            <pc:docMk/>
            <pc:sldMk cId="2581784279" sldId="443"/>
            <ac:spMk id="20" creationId="{0B06310D-5B19-8FC2-2ACB-D88EE83946E1}"/>
          </ac:spMkLst>
        </pc:spChg>
        <pc:spChg chg="add mod">
          <ac:chgData name="T H" userId="270efafb50020bd6" providerId="LiveId" clId="{41F18AE0-C139-4925-933A-A0703A3F618C}" dt="2022-08-22T22:52:18.783" v="927" actId="1076"/>
          <ac:spMkLst>
            <pc:docMk/>
            <pc:sldMk cId="2581784279" sldId="443"/>
            <ac:spMk id="22" creationId="{A8EE52D3-E0BC-F4CD-DF65-0750A53A6187}"/>
          </ac:spMkLst>
        </pc:spChg>
        <pc:spChg chg="add mod">
          <ac:chgData name="T H" userId="270efafb50020bd6" providerId="LiveId" clId="{41F18AE0-C139-4925-933A-A0703A3F618C}" dt="2022-08-22T22:55:25.986" v="938" actId="122"/>
          <ac:spMkLst>
            <pc:docMk/>
            <pc:sldMk cId="2581784279" sldId="443"/>
            <ac:spMk id="24" creationId="{11A53291-C8C2-4316-EEA4-60677324E405}"/>
          </ac:spMkLst>
        </pc:spChg>
        <pc:spChg chg="add mod">
          <ac:chgData name="T H" userId="270efafb50020bd6" providerId="LiveId" clId="{41F18AE0-C139-4925-933A-A0703A3F618C}" dt="2022-08-22T22:55:23.892" v="937" actId="122"/>
          <ac:spMkLst>
            <pc:docMk/>
            <pc:sldMk cId="2581784279" sldId="443"/>
            <ac:spMk id="31" creationId="{71062964-C6F2-4F22-11C7-620EA9412803}"/>
          </ac:spMkLst>
        </pc:spChg>
        <pc:picChg chg="add mod modCrop">
          <ac:chgData name="T H" userId="270efafb50020bd6" providerId="LiveId" clId="{41F18AE0-C139-4925-933A-A0703A3F618C}" dt="2022-08-22T22:47:55.871" v="884" actId="1076"/>
          <ac:picMkLst>
            <pc:docMk/>
            <pc:sldMk cId="2581784279" sldId="443"/>
            <ac:picMk id="3" creationId="{59FA76A6-7096-F973-4AAA-6022A78EF1CD}"/>
          </ac:picMkLst>
        </pc:picChg>
        <pc:picChg chg="del">
          <ac:chgData name="T H" userId="270efafb50020bd6" providerId="LiveId" clId="{41F18AE0-C139-4925-933A-A0703A3F618C}" dt="2022-08-22T22:42:42.195" v="767" actId="478"/>
          <ac:picMkLst>
            <pc:docMk/>
            <pc:sldMk cId="2581784279" sldId="443"/>
            <ac:picMk id="5" creationId="{380DF663-26AD-A817-5400-94F101428AAC}"/>
          </ac:picMkLst>
        </pc:picChg>
        <pc:picChg chg="del">
          <ac:chgData name="T H" userId="270efafb50020bd6" providerId="LiveId" clId="{41F18AE0-C139-4925-933A-A0703A3F618C}" dt="2022-08-22T22:42:41.536" v="766" actId="478"/>
          <ac:picMkLst>
            <pc:docMk/>
            <pc:sldMk cId="2581784279" sldId="443"/>
            <ac:picMk id="7" creationId="{DF25AD03-8A1D-8303-A06B-03290253381A}"/>
          </ac:picMkLst>
        </pc:picChg>
        <pc:picChg chg="del">
          <ac:chgData name="T H" userId="270efafb50020bd6" providerId="LiveId" clId="{41F18AE0-C139-4925-933A-A0703A3F618C}" dt="2022-08-22T22:42:42.693" v="768" actId="478"/>
          <ac:picMkLst>
            <pc:docMk/>
            <pc:sldMk cId="2581784279" sldId="443"/>
            <ac:picMk id="8" creationId="{6822BAB8-0CF0-AC3C-D284-41BCE6D17A59}"/>
          </ac:picMkLst>
        </pc:picChg>
        <pc:picChg chg="add mod">
          <ac:chgData name="T H" userId="270efafb50020bd6" providerId="LiveId" clId="{41F18AE0-C139-4925-933A-A0703A3F618C}" dt="2022-08-22T22:49:51.166" v="894" actId="1076"/>
          <ac:picMkLst>
            <pc:docMk/>
            <pc:sldMk cId="2581784279" sldId="443"/>
            <ac:picMk id="13" creationId="{C8E5C10E-0B22-B4E0-6DEB-B68E3FA1CCE6}"/>
          </ac:picMkLst>
        </pc:picChg>
        <pc:picChg chg="add mod">
          <ac:chgData name="T H" userId="270efafb50020bd6" providerId="LiveId" clId="{41F18AE0-C139-4925-933A-A0703A3F618C}" dt="2022-08-22T22:48:01.015" v="886" actId="1076"/>
          <ac:picMkLst>
            <pc:docMk/>
            <pc:sldMk cId="2581784279" sldId="443"/>
            <ac:picMk id="16" creationId="{7F8E7A86-D2BF-379C-6408-ED38475C1759}"/>
          </ac:picMkLst>
        </pc:picChg>
        <pc:picChg chg="add mod modCrop">
          <ac:chgData name="T H" userId="270efafb50020bd6" providerId="LiveId" clId="{41F18AE0-C139-4925-933A-A0703A3F618C}" dt="2022-08-22T22:56:50.825" v="947" actId="1076"/>
          <ac:picMkLst>
            <pc:docMk/>
            <pc:sldMk cId="2581784279" sldId="443"/>
            <ac:picMk id="18" creationId="{56B6E53F-93C2-DF33-D237-2446CD69E220}"/>
          </ac:picMkLst>
        </pc:picChg>
        <pc:picChg chg="del">
          <ac:chgData name="T H" userId="270efafb50020bd6" providerId="LiveId" clId="{41F18AE0-C139-4925-933A-A0703A3F618C}" dt="2022-08-22T22:42:40.932" v="765" actId="478"/>
          <ac:picMkLst>
            <pc:docMk/>
            <pc:sldMk cId="2581784279" sldId="443"/>
            <ac:picMk id="1026" creationId="{63B6B221-C1FF-CEF2-0FA8-5FAFBC6A3B52}"/>
          </ac:picMkLst>
        </pc:picChg>
      </pc:sldChg>
      <pc:sldChg chg="addSp delSp modSp add mod delAnim">
        <pc:chgData name="T H" userId="270efafb50020bd6" providerId="LiveId" clId="{41F18AE0-C139-4925-933A-A0703A3F618C}" dt="2022-08-23T10:19:27.040" v="2429" actId="1076"/>
        <pc:sldMkLst>
          <pc:docMk/>
          <pc:sldMk cId="2480520391" sldId="444"/>
        </pc:sldMkLst>
        <pc:spChg chg="add del mod">
          <ac:chgData name="T H" userId="270efafb50020bd6" providerId="LiveId" clId="{41F18AE0-C139-4925-933A-A0703A3F618C}" dt="2022-08-23T10:19:15.226" v="2425" actId="478"/>
          <ac:spMkLst>
            <pc:docMk/>
            <pc:sldMk cId="2480520391" sldId="444"/>
            <ac:spMk id="5" creationId="{B2985A55-86EA-9ED6-396D-4E7D4BDE1AF5}"/>
          </ac:spMkLst>
        </pc:spChg>
        <pc:spChg chg="del">
          <ac:chgData name="T H" userId="270efafb50020bd6" providerId="LiveId" clId="{41F18AE0-C139-4925-933A-A0703A3F618C}" dt="2022-08-23T10:04:03.501" v="1572" actId="478"/>
          <ac:spMkLst>
            <pc:docMk/>
            <pc:sldMk cId="2480520391" sldId="444"/>
            <ac:spMk id="32" creationId="{00000000-0000-0000-0000-000000000000}"/>
          </ac:spMkLst>
        </pc:spChg>
        <pc:grpChg chg="mod">
          <ac:chgData name="T H" userId="270efafb50020bd6" providerId="LiveId" clId="{41F18AE0-C139-4925-933A-A0703A3F618C}" dt="2022-08-23T10:19:18.862" v="2427" actId="1076"/>
          <ac:grpSpMkLst>
            <pc:docMk/>
            <pc:sldMk cId="2480520391" sldId="444"/>
            <ac:grpSpMk id="9" creationId="{00000000-0000-0000-0000-000000000000}"/>
          </ac:grpSpMkLst>
        </pc:grpChg>
        <pc:graphicFrameChg chg="add del">
          <ac:chgData name="T H" userId="270efafb50020bd6" providerId="LiveId" clId="{41F18AE0-C139-4925-933A-A0703A3F618C}" dt="2022-08-23T10:08:03.144" v="1600" actId="3680"/>
          <ac:graphicFrameMkLst>
            <pc:docMk/>
            <pc:sldMk cId="2480520391" sldId="444"/>
            <ac:graphicFrameMk id="6" creationId="{48FAB79C-C70F-5D2E-D4C3-F966F7B633D5}"/>
          </ac:graphicFrameMkLst>
        </pc:graphicFrameChg>
        <pc:graphicFrameChg chg="add mod modGraphic">
          <ac:chgData name="T H" userId="270efafb50020bd6" providerId="LiveId" clId="{41F18AE0-C139-4925-933A-A0703A3F618C}" dt="2022-08-23T10:19:27.040" v="2429" actId="1076"/>
          <ac:graphicFrameMkLst>
            <pc:docMk/>
            <pc:sldMk cId="2480520391" sldId="444"/>
            <ac:graphicFrameMk id="7" creationId="{AA6BDDD9-9FA5-70BF-C662-B7FE7C8F0F20}"/>
          </ac:graphicFrameMkLst>
        </pc:graphicFrameChg>
        <pc:picChg chg="add del">
          <ac:chgData name="T H" userId="270efafb50020bd6" providerId="LiveId" clId="{41F18AE0-C139-4925-933A-A0703A3F618C}" dt="2022-08-23T10:04:05.045" v="1573" actId="478"/>
          <ac:picMkLst>
            <pc:docMk/>
            <pc:sldMk cId="2480520391" sldId="444"/>
            <ac:picMk id="4" creationId="{BACFB8AA-2CDC-FCAF-C10E-55F6908FEE82}"/>
          </ac:picMkLst>
        </pc:picChg>
        <pc:picChg chg="add del mod">
          <ac:chgData name="T H" userId="270efafb50020bd6" providerId="LiveId" clId="{41F18AE0-C139-4925-933A-A0703A3F618C}" dt="2022-08-23T10:17:00.614" v="2402" actId="478"/>
          <ac:picMkLst>
            <pc:docMk/>
            <pc:sldMk cId="2480520391" sldId="444"/>
            <ac:picMk id="1026" creationId="{B0D234B2-2C4B-315A-A8BF-390965A84C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3" Type="http://schemas.openxmlformats.org/officeDocument/2006/relationships/hyperlink" Target="Van%20dung/Cau%202.pptx" TargetMode="External"/><Relationship Id="rId7" Type="http://schemas.openxmlformats.org/officeDocument/2006/relationships/hyperlink" Target="Van%20dung/Cau%204.pptx" TargetMode="Externa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openxmlformats.org/officeDocument/2006/relationships/hyperlink" Target="Van%20dung/Cau%203.pptx" TargetMode="External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Van%20dung/Cau%201.pptx" TargetMode="External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428415" y="3919953"/>
            <a:ext cx="13944599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HĐCD: CUỐN SỐ NHẮC VIỆC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96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654199" y="467380"/>
            <a:ext cx="5006371" cy="523220"/>
            <a:chOff x="5498868" y="636422"/>
            <a:chExt cx="4921898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498868" y="636422"/>
              <a:ext cx="4921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 ĐỘNG TRẢI NGHIỆM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51919" y="1012677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8395"/>
            <a:ext cx="6039611" cy="1046297"/>
            <a:chOff x="5063633" y="164812"/>
            <a:chExt cx="5937703" cy="1046297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937703" cy="1046297"/>
              <a:chOff x="5063633" y="164812"/>
              <a:chExt cx="5937703" cy="104629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079438" y="687889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6143131" y="1136154"/>
              <a:ext cx="479451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CUỐN SỔ NHẮC VIỆC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04913" y="1903947"/>
            <a:ext cx="13868400" cy="1200329"/>
            <a:chOff x="1508918" y="1888664"/>
            <a:chExt cx="10047316" cy="120032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1. </a:t>
              </a:r>
              <a:r>
                <a:rPr lang="en-US" sz="36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sẻ </a:t>
              </a: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việc chưa thực hiện được theo thời gian biểu của em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73234" y="2424061"/>
              <a:ext cx="9662180" cy="95694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A701470-30CD-6780-E3A1-3F0C40563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1" t="268" r="7978" b="8152"/>
          <a:stretch/>
        </p:blipFill>
        <p:spPr>
          <a:xfrm>
            <a:off x="8671719" y="2743200"/>
            <a:ext cx="6570960" cy="60219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13BFE2-B952-B504-4515-C612A5086F2B}"/>
              </a:ext>
            </a:extLst>
          </p:cNvPr>
          <p:cNvSpPr txBox="1"/>
          <p:nvPr/>
        </p:nvSpPr>
        <p:spPr>
          <a:xfrm>
            <a:off x="1356519" y="3748195"/>
            <a:ext cx="6706599" cy="335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 nguyên nhân em chưa làm được.</a:t>
            </a:r>
          </a:p>
          <a:p>
            <a:pPr algn="l">
              <a:lnSpc>
                <a:spcPct val="120000"/>
              </a:lnSpc>
            </a:pP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Không đủ thời gian</a:t>
            </a:r>
          </a:p>
          <a:p>
            <a:pPr algn="l">
              <a:lnSpc>
                <a:spcPct val="120000"/>
              </a:lnSpc>
            </a:pP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Quên</a:t>
            </a:r>
          </a:p>
          <a:p>
            <a:pPr algn="l">
              <a:lnSpc>
                <a:spcPct val="120000"/>
              </a:lnSpc>
            </a:pP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Các nguyên nhân khác.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CA4C9E-A07B-32F7-2913-6FF9D37A9418}"/>
              </a:ext>
            </a:extLst>
          </p:cNvPr>
          <p:cNvSpPr txBox="1"/>
          <p:nvPr/>
        </p:nvSpPr>
        <p:spPr>
          <a:xfrm>
            <a:off x="1356519" y="2885192"/>
            <a:ext cx="8139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sẻ những việc em chưa làm được.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211494" y="103853"/>
            <a:ext cx="58785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04913" y="1903947"/>
            <a:ext cx="13868400" cy="1200329"/>
            <a:chOff x="1508918" y="1888664"/>
            <a:chExt cx="10047316" cy="120032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1. </a:t>
              </a:r>
              <a:r>
                <a:rPr lang="en-US" sz="36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sẻ </a:t>
              </a: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việc chưa thực hiện được theo thời gian biểu của em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73234" y="2424061"/>
              <a:ext cx="9662180" cy="95694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A701470-30CD-6780-E3A1-3F0C40563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1" t="268" r="7978" b="8152"/>
          <a:stretch/>
        </p:blipFill>
        <p:spPr>
          <a:xfrm>
            <a:off x="10532440" y="3639674"/>
            <a:ext cx="4942093" cy="4818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B15A98-FEB6-D088-1429-2FC41C4971BE}"/>
              </a:ext>
            </a:extLst>
          </p:cNvPr>
          <p:cNvSpPr txBox="1"/>
          <p:nvPr/>
        </p:nvSpPr>
        <p:spPr>
          <a:xfrm>
            <a:off x="1381032" y="2615340"/>
            <a:ext cx="12668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Chia sẻ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với bạn</a:t>
            </a:r>
            <a:r>
              <a:rPr lang="vi-VN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những việc em chưa làm được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và nguyên nhân em chưa làm được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20BA97-BCF9-AD5F-F067-DBD754E1D6AA}"/>
              </a:ext>
            </a:extLst>
          </p:cNvPr>
          <p:cNvSpPr txBox="1"/>
          <p:nvPr/>
        </p:nvSpPr>
        <p:spPr>
          <a:xfrm>
            <a:off x="1279922" y="3955962"/>
            <a:ext cx="100591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i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Những việc em chưa làm được là:</a:t>
            </a:r>
          </a:p>
          <a:p>
            <a:pPr algn="l"/>
            <a:r>
              <a:rPr lang="vi-VN" sz="3600" i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Chơi với em.</a:t>
            </a:r>
          </a:p>
          <a:p>
            <a:pPr algn="l"/>
            <a:r>
              <a:rPr lang="vi-VN" sz="3600" i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Đi ngủ muộn hơn thời gian biểu.</a:t>
            </a:r>
          </a:p>
          <a:p>
            <a:pPr algn="l"/>
            <a:r>
              <a:rPr lang="vi-VN" sz="3600" i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Nguyên nhân:</a:t>
            </a:r>
          </a:p>
          <a:p>
            <a:pPr algn="l"/>
            <a:r>
              <a:rPr lang="vi-VN" sz="3600" i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Mải vui chơi bên ngoài quên mất thời gian về nhà.</a:t>
            </a:r>
          </a:p>
          <a:p>
            <a:pPr algn="l"/>
            <a:r>
              <a:rPr lang="vi-VN" sz="3600" i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Bị ảnh hưởng bởi các chương trình tivi, chơi game quá thời gian quy định, mải đọc truyện tranh...</a:t>
            </a:r>
          </a:p>
          <a:p>
            <a:pPr algn="l"/>
            <a:r>
              <a:rPr lang="vi-VN" sz="3600" i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Làm bài tập về nhà quá thời gian.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F264D-F5C2-B006-FFE8-C5F99A5815D3}"/>
              </a:ext>
            </a:extLst>
          </p:cNvPr>
          <p:cNvSpPr txBox="1"/>
          <p:nvPr/>
        </p:nvSpPr>
        <p:spPr>
          <a:xfrm>
            <a:off x="6244733" y="541472"/>
            <a:ext cx="5006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02F688-64EC-FC58-B3D5-4EFEE461B926}"/>
              </a:ext>
            </a:extLst>
          </p:cNvPr>
          <p:cNvCxnSpPr>
            <a:cxnSpLocks/>
          </p:cNvCxnSpPr>
          <p:nvPr/>
        </p:nvCxnSpPr>
        <p:spPr>
          <a:xfrm>
            <a:off x="6309519" y="989737"/>
            <a:ext cx="4876801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Box 14">
            <a:extLst>
              <a:ext uri="{FF2B5EF4-FFF2-40B4-BE49-F238E27FC236}">
                <a16:creationId xmlns:a16="http://schemas.microsoft.com/office/drawing/2014/main" id="{81B4FFAC-FD23-C06B-9DE6-49D2C6E16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CUỐN SỔ NHẮC VIỆC</a:t>
            </a:r>
          </a:p>
        </p:txBody>
      </p:sp>
    </p:spTree>
    <p:extLst>
      <p:ext uri="{BB962C8B-B14F-4D97-AF65-F5344CB8AC3E}">
        <p14:creationId xmlns:p14="http://schemas.microsoft.com/office/powerpoint/2010/main" val="341913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3" y="103853"/>
            <a:ext cx="5878532" cy="1035982"/>
            <a:chOff x="5063633" y="164812"/>
            <a:chExt cx="5779343" cy="1035982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1035982"/>
              <a:chOff x="5063633" y="164812"/>
              <a:chExt cx="5779343" cy="103598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36804" y="677574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5475410" y="1142599"/>
              <a:ext cx="464468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61319" y="1826803"/>
            <a:ext cx="10668000" cy="646331"/>
            <a:chOff x="1508918" y="1888664"/>
            <a:chExt cx="10047316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2. </a:t>
              </a:r>
              <a:r>
                <a:rPr lang="en-US" sz="36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“Sổ nhắc việc”</a:t>
              </a:r>
              <a:endPara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773146" cy="1524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 Box 14">
            <a:extLst>
              <a:ext uri="{FF2B5EF4-FFF2-40B4-BE49-F238E27FC236}">
                <a16:creationId xmlns:a16="http://schemas.microsoft.com/office/drawing/2014/main" id="{10C9DAD9-F8B7-8C2B-032E-63FA9D95A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CUỐN SỔ NHẮC VIỆC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A40558-8C74-CD0F-3DBE-ED3BD818A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319" y="2183098"/>
            <a:ext cx="7302760" cy="64826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D8D9393-4650-A055-65CA-4FD77C8D3038}"/>
              </a:ext>
            </a:extLst>
          </p:cNvPr>
          <p:cNvSpPr txBox="1"/>
          <p:nvPr/>
        </p:nvSpPr>
        <p:spPr>
          <a:xfrm>
            <a:off x="1508919" y="2980045"/>
            <a:ext cx="7162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Em chuẩn bị đồ dùng làm sổ: một tờ bìa và một vài tờ giấy A4, keo dán hoặc dập ghim, kéo.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11B57F-4047-6BEB-FA8F-B1A64AEED6FD}"/>
              </a:ext>
            </a:extLst>
          </p:cNvPr>
          <p:cNvSpPr txBox="1"/>
          <p:nvPr/>
        </p:nvSpPr>
        <p:spPr>
          <a:xfrm>
            <a:off x="1387413" y="5020255"/>
            <a:ext cx="6934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Trang trí bìa và trang đầu tiên. Ghi lên bìa: SỔ NHẮC VIỆC, họ và tên..., lớp...</a:t>
            </a:r>
          </a:p>
        </p:txBody>
      </p:sp>
    </p:spTree>
    <p:extLst>
      <p:ext uri="{BB962C8B-B14F-4D97-AF65-F5344CB8AC3E}">
        <p14:creationId xmlns:p14="http://schemas.microsoft.com/office/powerpoint/2010/main" val="40510191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211494" y="103853"/>
            <a:ext cx="58785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61319" y="1826803"/>
            <a:ext cx="11277600" cy="646331"/>
            <a:chOff x="1508918" y="1888664"/>
            <a:chExt cx="10047316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1. </a:t>
              </a:r>
              <a:r>
                <a:rPr lang="en-US" sz="3600" b="1" i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sẻ về hoạt động hằng ngày của em</a:t>
              </a:r>
              <a:endPara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16750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6FF593-99F0-5B05-84A4-71998403CDEE}"/>
              </a:ext>
            </a:extLst>
          </p:cNvPr>
          <p:cNvSpPr txBox="1"/>
          <p:nvPr/>
        </p:nvSpPr>
        <p:spPr>
          <a:xfrm>
            <a:off x="5489352" y="616615"/>
            <a:ext cx="500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0989B8-EC92-D5F2-B824-CC188C0B7DE1}"/>
              </a:ext>
            </a:extLst>
          </p:cNvPr>
          <p:cNvCxnSpPr>
            <a:cxnSpLocks/>
          </p:cNvCxnSpPr>
          <p:nvPr/>
        </p:nvCxnSpPr>
        <p:spPr>
          <a:xfrm>
            <a:off x="5630337" y="1081640"/>
            <a:ext cx="4724399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4591DEB-D3A8-5B00-7B50-57329D1E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36" y="3358493"/>
            <a:ext cx="3320316" cy="3953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0C86E3-ABE1-412E-6A2A-C29060D64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802" y="3377307"/>
            <a:ext cx="3320316" cy="39535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54D387-5411-2D78-1BB9-88C4ABBC6218}"/>
              </a:ext>
            </a:extLst>
          </p:cNvPr>
          <p:cNvSpPr txBox="1"/>
          <p:nvPr/>
        </p:nvSpPr>
        <p:spPr>
          <a:xfrm>
            <a:off x="1316485" y="7485646"/>
            <a:ext cx="13284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Cuốn sổ tự tay chúng ta làm sẽ là “người bạn” luôn ở bên, nhắc việc cho ta.</a:t>
            </a:r>
            <a:endParaRPr lang="en-US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4ECF469-E372-0576-E128-FDE8C312B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812" y="3319153"/>
            <a:ext cx="3322211" cy="3964540"/>
          </a:xfrm>
          <a:prstGeom prst="rect">
            <a:avLst/>
          </a:prstGeom>
        </p:spPr>
      </p:pic>
      <p:pic>
        <p:nvPicPr>
          <p:cNvPr id="1026" name="Picture 2" descr="Tổng hợp Vẽ Trang Trí Bìa Sổ Tay Đơn Giản giá rẻ, bán chạy tháng 8/2022 -  BeeCost">
            <a:extLst>
              <a:ext uri="{FF2B5EF4-FFF2-40B4-BE49-F238E27FC236}">
                <a16:creationId xmlns:a16="http://schemas.microsoft.com/office/drawing/2014/main" id="{E4396404-B738-9E3D-40FB-B5C8C53DB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467" y="3347529"/>
            <a:ext cx="3264521" cy="396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662C4C3-75D3-1C82-8EFF-A67341F681D5}"/>
              </a:ext>
            </a:extLst>
          </p:cNvPr>
          <p:cNvSpPr txBox="1"/>
          <p:nvPr/>
        </p:nvSpPr>
        <p:spPr>
          <a:xfrm>
            <a:off x="1001325" y="2576213"/>
            <a:ext cx="13994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Bình chọn nhận xét bạn làm sổ nhắc việc đẹp, khoa học nhất. 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96FDA4E5-BB63-2F39-5687-1EE85ADE6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CUỐN SỔ NHẮC VIỆC</a:t>
            </a:r>
          </a:p>
        </p:txBody>
      </p:sp>
    </p:spTree>
    <p:extLst>
      <p:ext uri="{BB962C8B-B14F-4D97-AF65-F5344CB8AC3E}">
        <p14:creationId xmlns:p14="http://schemas.microsoft.com/office/powerpoint/2010/main" val="25817842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211494" y="103853"/>
            <a:ext cx="58785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1585119" y="1219200"/>
            <a:ext cx="1280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CHỌN NHÂN VẬT EM THÍCH NHẤT </a:t>
            </a:r>
          </a:p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PHIM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3712195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3743019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3773841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6345671"/>
            <a:ext cx="2151234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3741702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3711220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63151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63456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63456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63151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1719" y="2337036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chọn một nhân vật em thích nhất và giải thích nhân vật em chọn có nét riêng gì?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BE1A34-D34F-7102-348F-E55FD50C0FAF}"/>
              </a:ext>
            </a:extLst>
          </p:cNvPr>
          <p:cNvSpPr txBox="1"/>
          <p:nvPr/>
        </p:nvSpPr>
        <p:spPr>
          <a:xfrm>
            <a:off x="5489352" y="616615"/>
            <a:ext cx="500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BFC42C-83BC-5DF3-ED66-417A45CB93BA}"/>
              </a:ext>
            </a:extLst>
          </p:cNvPr>
          <p:cNvCxnSpPr>
            <a:cxnSpLocks/>
          </p:cNvCxnSpPr>
          <p:nvPr/>
        </p:nvCxnSpPr>
        <p:spPr>
          <a:xfrm>
            <a:off x="5630337" y="1081640"/>
            <a:ext cx="4724399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10539</TotalTime>
  <Words>395</Words>
  <Application>Microsoft Office PowerPoint</Application>
  <PresentationFormat>Custom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1149</cp:revision>
  <dcterms:created xsi:type="dcterms:W3CDTF">2008-09-09T22:52:10Z</dcterms:created>
  <dcterms:modified xsi:type="dcterms:W3CDTF">2024-05-11T03:29:34Z</dcterms:modified>
</cp:coreProperties>
</file>