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32" r:id="rId3"/>
    <p:sldId id="434" r:id="rId4"/>
    <p:sldId id="442" r:id="rId5"/>
    <p:sldId id="443" r:id="rId6"/>
    <p:sldId id="444" r:id="rId7"/>
    <p:sldId id="445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966119" y="4343401"/>
            <a:ext cx="1271016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SINH HOẠT LỚP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DANH MỤC SÁCH THEO SỞ THÍCH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19" y="6958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ách Truyện Tranh Bổ Trợ Tiếng Việt Lớp 3 (Tập 2) - FAHAS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8" y="838200"/>
            <a:ext cx="4953000" cy="710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uyện cổ tích Việt Nam dành cho thiếu nhi - Tấm cám | NHÀ XUẤT BẢN VĂN HỌ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r="14082"/>
          <a:stretch/>
        </p:blipFill>
        <p:spPr bwMode="auto">
          <a:xfrm>
            <a:off x="5776119" y="838200"/>
            <a:ext cx="5074733" cy="70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uyện tranh Pokémon Đặc biệt [Đọc Online – Full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207" y="990600"/>
            <a:ext cx="4692574" cy="692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DANH MỤC SÁCH THEO SỞ THÍCH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nền nếp học tập, đến lớp đúng giờ tham gia thi đua tuần học tốt do đội cờ đỏ tổ chức.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1505" y="2667000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Thi đua lập thành tích chào mừng ngày…………….</a:t>
            </a:r>
          </a:p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Tiếp tục thực hiện tốt nền nếp học tập, đến lớp đúng giờ tham gia thi đua tuần học tốt do đội cờ đỏ tổ chức.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Khắc phục những tồn tại trong tuần trước để hoàn thành xuất sắc nhiệm vụ tuần này.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DANH MỤC SÁCH THEO SỞ THÍCH</a:t>
            </a: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2039600" cy="677108"/>
            <a:chOff x="1508918" y="1888664"/>
            <a:chExt cx="1072618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72618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 “Danh mục sách theo sở thích”.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5371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1068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Xây dựng mục sách theo sở thích chung của nhóm.</a:t>
            </a:r>
            <a:endParaRPr lang="en-US" sz="36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506" y="3711476"/>
            <a:ext cx="77178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Mỗi thành viên kể tên những cuốn sách mình tìm được phù hợp với sở thích chung của nhóm. </a:t>
            </a:r>
          </a:p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Thảo luận và lập danh mục sách chung của nhóm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1" t="32150" r="12338" b="23333"/>
          <a:stretch/>
        </p:blipFill>
        <p:spPr bwMode="auto">
          <a:xfrm>
            <a:off x="8671719" y="3505200"/>
            <a:ext cx="7246548" cy="415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DANH MỤC SÁCH THEO SỞ THÍCH</a:t>
            </a:r>
          </a:p>
        </p:txBody>
      </p:sp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3581400" cy="677108"/>
            <a:chOff x="1508918" y="1888664"/>
            <a:chExt cx="1072618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72618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IV. Vận dụng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27970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0" t="46000" r="9245" b="35778"/>
          <a:stretch/>
        </p:blipFill>
        <p:spPr bwMode="auto">
          <a:xfrm>
            <a:off x="746919" y="2819400"/>
            <a:ext cx="1527810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DANH MỤC SÁCH THEO SỞ THÍCH</a:t>
            </a:r>
          </a:p>
        </p:txBody>
      </p:sp>
    </p:spTree>
    <p:extLst>
      <p:ext uri="{BB962C8B-B14F-4D97-AF65-F5344CB8AC3E}">
        <p14:creationId xmlns:p14="http://schemas.microsoft.com/office/powerpoint/2010/main" val="1860753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5" t="30444" r="9870" b="32000"/>
          <a:stretch/>
        </p:blipFill>
        <p:spPr bwMode="auto">
          <a:xfrm>
            <a:off x="1036636" y="1703738"/>
            <a:ext cx="14066522" cy="601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DANH MỤC SÁCH THEO SỞ THÍCH</a:t>
            </a:r>
          </a:p>
        </p:txBody>
      </p:sp>
    </p:spTree>
    <p:extLst>
      <p:ext uri="{BB962C8B-B14F-4D97-AF65-F5344CB8AC3E}">
        <p14:creationId xmlns:p14="http://schemas.microsoft.com/office/powerpoint/2010/main" val="2006839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10400</TotalTime>
  <Words>455</Words>
  <Application>Microsoft Office PowerPoint</Application>
  <PresentationFormat>Custom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1189</cp:revision>
  <dcterms:created xsi:type="dcterms:W3CDTF">2008-09-09T22:52:10Z</dcterms:created>
  <dcterms:modified xsi:type="dcterms:W3CDTF">2024-05-11T03:24:43Z</dcterms:modified>
</cp:coreProperties>
</file>