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0" r:id="rId5"/>
    <p:sldId id="442" r:id="rId6"/>
    <p:sldId id="441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8A0FB-0EB8-48E9-AFB6-55301082020D}" v="99" dt="2022-08-21T10:43:52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0078A0FB-0EB8-48E9-AFB6-55301082020D}"/>
    <pc:docChg chg="undo custSel addSld modSld">
      <pc:chgData name="T H" userId="270efafb50020bd6" providerId="LiveId" clId="{0078A0FB-0EB8-48E9-AFB6-55301082020D}" dt="2022-08-21T10:44:00.635" v="1025" actId="1076"/>
      <pc:docMkLst>
        <pc:docMk/>
      </pc:docMkLst>
      <pc:sldChg chg="modSp mod">
        <pc:chgData name="T H" userId="270efafb50020bd6" providerId="LiveId" clId="{0078A0FB-0EB8-48E9-AFB6-55301082020D}" dt="2022-08-21T08:25:23.023" v="83" actId="14100"/>
        <pc:sldMkLst>
          <pc:docMk/>
          <pc:sldMk cId="2305291919" sldId="430"/>
        </pc:sldMkLst>
        <pc:spChg chg="mod">
          <ac:chgData name="T H" userId="270efafb50020bd6" providerId="LiveId" clId="{0078A0FB-0EB8-48E9-AFB6-55301082020D}" dt="2022-08-21T08:25:23.023" v="83" actId="14100"/>
          <ac:spMkLst>
            <pc:docMk/>
            <pc:sldMk cId="2305291919" sldId="430"/>
            <ac:spMk id="30" creationId="{00000000-0000-0000-0000-000000000000}"/>
          </ac:spMkLst>
        </pc:spChg>
      </pc:sldChg>
      <pc:sldChg chg="addSp delSp modSp mod delAnim modAnim">
        <pc:chgData name="T H" userId="270efafb50020bd6" providerId="LiveId" clId="{0078A0FB-0EB8-48E9-AFB6-55301082020D}" dt="2022-08-21T10:41:23.251" v="1006" actId="14100"/>
        <pc:sldMkLst>
          <pc:docMk/>
          <pc:sldMk cId="1447409419" sldId="434"/>
        </pc:sldMkLst>
        <pc:spChg chg="del mod">
          <ac:chgData name="T H" userId="270efafb50020bd6" providerId="LiveId" clId="{0078A0FB-0EB8-48E9-AFB6-55301082020D}" dt="2022-08-21T08:37:24.060" v="200" actId="478"/>
          <ac:spMkLst>
            <pc:docMk/>
            <pc:sldMk cId="1447409419" sldId="434"/>
            <ac:spMk id="4" creationId="{00000000-0000-0000-0000-000000000000}"/>
          </ac:spMkLst>
        </pc:spChg>
        <pc:spChg chg="add del mod">
          <ac:chgData name="T H" userId="270efafb50020bd6" providerId="LiveId" clId="{0078A0FB-0EB8-48E9-AFB6-55301082020D}" dt="2022-08-21T09:56:51.483" v="239" actId="478"/>
          <ac:spMkLst>
            <pc:docMk/>
            <pc:sldMk cId="1447409419" sldId="434"/>
            <ac:spMk id="6" creationId="{D6162D5D-29EB-8587-9865-73926A5DC7EC}"/>
          </ac:spMkLst>
        </pc:spChg>
        <pc:spChg chg="add mod">
          <ac:chgData name="T H" userId="270efafb50020bd6" providerId="LiveId" clId="{0078A0FB-0EB8-48E9-AFB6-55301082020D}" dt="2022-08-21T10:37:57.044" v="905" actId="14100"/>
          <ac:spMkLst>
            <pc:docMk/>
            <pc:sldMk cId="1447409419" sldId="434"/>
            <ac:spMk id="8" creationId="{D34C43D1-6FD3-20C1-8FE5-5913CA1E204B}"/>
          </ac:spMkLst>
        </pc:spChg>
        <pc:spChg chg="mod">
          <ac:chgData name="T H" userId="270efafb50020bd6" providerId="LiveId" clId="{0078A0FB-0EB8-48E9-AFB6-55301082020D}" dt="2022-08-21T10:36:17.591" v="885" actId="255"/>
          <ac:spMkLst>
            <pc:docMk/>
            <pc:sldMk cId="1447409419" sldId="434"/>
            <ac:spMk id="10" creationId="{00000000-0000-0000-0000-000000000000}"/>
          </ac:spMkLst>
        </pc:spChg>
        <pc:spChg chg="del mod">
          <ac:chgData name="T H" userId="270efafb50020bd6" providerId="LiveId" clId="{0078A0FB-0EB8-48E9-AFB6-55301082020D}" dt="2022-08-21T08:37:28.611" v="203" actId="478"/>
          <ac:spMkLst>
            <pc:docMk/>
            <pc:sldMk cId="1447409419" sldId="434"/>
            <ac:spMk id="21" creationId="{00000000-0000-0000-0000-000000000000}"/>
          </ac:spMkLst>
        </pc:spChg>
        <pc:spChg chg="del">
          <ac:chgData name="T H" userId="270efafb50020bd6" providerId="LiveId" clId="{0078A0FB-0EB8-48E9-AFB6-55301082020D}" dt="2022-08-21T08:37:22.292" v="198" actId="478"/>
          <ac:spMkLst>
            <pc:docMk/>
            <pc:sldMk cId="1447409419" sldId="434"/>
            <ac:spMk id="22" creationId="{00000000-0000-0000-0000-000000000000}"/>
          </ac:spMkLst>
        </pc:spChg>
        <pc:spChg chg="del">
          <ac:chgData name="T H" userId="270efafb50020bd6" providerId="LiveId" clId="{0078A0FB-0EB8-48E9-AFB6-55301082020D}" dt="2022-08-21T08:37:20.334" v="197" actId="478"/>
          <ac:spMkLst>
            <pc:docMk/>
            <pc:sldMk cId="1447409419" sldId="434"/>
            <ac:spMk id="23" creationId="{00000000-0000-0000-0000-000000000000}"/>
          </ac:spMkLst>
        </pc:spChg>
        <pc:spChg chg="del mod">
          <ac:chgData name="T H" userId="270efafb50020bd6" providerId="LiveId" clId="{0078A0FB-0EB8-48E9-AFB6-55301082020D}" dt="2022-08-21T08:38:06.155" v="206" actId="478"/>
          <ac:spMkLst>
            <pc:docMk/>
            <pc:sldMk cId="1447409419" sldId="434"/>
            <ac:spMk id="24" creationId="{00000000-0000-0000-0000-000000000000}"/>
          </ac:spMkLst>
        </pc:spChg>
        <pc:spChg chg="del">
          <ac:chgData name="T H" userId="270efafb50020bd6" providerId="LiveId" clId="{0078A0FB-0EB8-48E9-AFB6-55301082020D}" dt="2022-08-21T09:41:18.528" v="233" actId="478"/>
          <ac:spMkLst>
            <pc:docMk/>
            <pc:sldMk cId="1447409419" sldId="434"/>
            <ac:spMk id="25" creationId="{00000000-0000-0000-0000-000000000000}"/>
          </ac:spMkLst>
        </pc:spChg>
        <pc:spChg chg="mod">
          <ac:chgData name="T H" userId="270efafb50020bd6" providerId="LiveId" clId="{0078A0FB-0EB8-48E9-AFB6-55301082020D}" dt="2022-08-21T10:41:17.656" v="1005" actId="20577"/>
          <ac:spMkLst>
            <pc:docMk/>
            <pc:sldMk cId="1447409419" sldId="434"/>
            <ac:spMk id="30" creationId="{00000000-0000-0000-0000-000000000000}"/>
          </ac:spMkLst>
        </pc:spChg>
        <pc:spChg chg="mod">
          <ac:chgData name="T H" userId="270efafb50020bd6" providerId="LiveId" clId="{0078A0FB-0EB8-48E9-AFB6-55301082020D}" dt="2022-08-21T08:31:04.379" v="188" actId="20577"/>
          <ac:spMkLst>
            <pc:docMk/>
            <pc:sldMk cId="1447409419" sldId="434"/>
            <ac:spMk id="31" creationId="{00000000-0000-0000-0000-000000000000}"/>
          </ac:spMkLst>
        </pc:spChg>
        <pc:picChg chg="add del mod">
          <ac:chgData name="T H" userId="270efafb50020bd6" providerId="LiveId" clId="{0078A0FB-0EB8-48E9-AFB6-55301082020D}" dt="2022-08-21T10:37:18.492" v="893" actId="478"/>
          <ac:picMkLst>
            <pc:docMk/>
            <pc:sldMk cId="1447409419" sldId="434"/>
            <ac:picMk id="3" creationId="{C1A8173C-CA91-B618-B2F1-22F979243036}"/>
          </ac:picMkLst>
        </pc:picChg>
        <pc:picChg chg="add mod modCrop">
          <ac:chgData name="T H" userId="270efafb50020bd6" providerId="LiveId" clId="{0078A0FB-0EB8-48E9-AFB6-55301082020D}" dt="2022-08-21T10:37:53.709" v="904" actId="14100"/>
          <ac:picMkLst>
            <pc:docMk/>
            <pc:sldMk cId="1447409419" sldId="434"/>
            <ac:picMk id="4" creationId="{BD262ACB-FAA1-1DC5-8DA4-7BD993F02643}"/>
          </ac:picMkLst>
        </pc:picChg>
        <pc:picChg chg="add del mod">
          <ac:chgData name="T H" userId="270efafb50020bd6" providerId="LiveId" clId="{0078A0FB-0EB8-48E9-AFB6-55301082020D}" dt="2022-08-21T08:42:29.908" v="226" actId="478"/>
          <ac:picMkLst>
            <pc:docMk/>
            <pc:sldMk cId="1447409419" sldId="434"/>
            <ac:picMk id="5" creationId="{3375E212-FD70-EC3C-DCF7-7D19F15B786E}"/>
          </ac:picMkLst>
        </pc:picChg>
        <pc:picChg chg="add del mod">
          <ac:chgData name="T H" userId="270efafb50020bd6" providerId="LiveId" clId="{0078A0FB-0EB8-48E9-AFB6-55301082020D}" dt="2022-08-21T10:01:43.776" v="252" actId="478"/>
          <ac:picMkLst>
            <pc:docMk/>
            <pc:sldMk cId="1447409419" sldId="434"/>
            <ac:picMk id="7" creationId="{BBC47B97-E3E2-F36F-C2A8-91D2AF076B2B}"/>
          </ac:picMkLst>
        </pc:picChg>
        <pc:picChg chg="del">
          <ac:chgData name="T H" userId="270efafb50020bd6" providerId="LiveId" clId="{0078A0FB-0EB8-48E9-AFB6-55301082020D}" dt="2022-08-21T08:37:08.543" v="194" actId="478"/>
          <ac:picMkLst>
            <pc:docMk/>
            <pc:sldMk cId="1447409419" sldId="434"/>
            <ac:picMk id="1028" creationId="{00000000-0000-0000-0000-000000000000}"/>
          </ac:picMkLst>
        </pc:picChg>
        <pc:picChg chg="del">
          <ac:chgData name="T H" userId="270efafb50020bd6" providerId="LiveId" clId="{0078A0FB-0EB8-48E9-AFB6-55301082020D}" dt="2022-08-21T08:37:01.501" v="193" actId="478"/>
          <ac:picMkLst>
            <pc:docMk/>
            <pc:sldMk cId="1447409419" sldId="434"/>
            <ac:picMk id="1030" creationId="{00000000-0000-0000-0000-000000000000}"/>
          </ac:picMkLst>
        </pc:picChg>
        <pc:picChg chg="del mod">
          <ac:chgData name="T H" userId="270efafb50020bd6" providerId="LiveId" clId="{0078A0FB-0EB8-48E9-AFB6-55301082020D}" dt="2022-08-21T08:36:59.066" v="192" actId="478"/>
          <ac:picMkLst>
            <pc:docMk/>
            <pc:sldMk cId="1447409419" sldId="434"/>
            <ac:picMk id="1032" creationId="{00000000-0000-0000-0000-000000000000}"/>
          </ac:picMkLst>
        </pc:picChg>
        <pc:picChg chg="del">
          <ac:chgData name="T H" userId="270efafb50020bd6" providerId="LiveId" clId="{0078A0FB-0EB8-48E9-AFB6-55301082020D}" dt="2022-08-21T08:37:09.986" v="195" actId="478"/>
          <ac:picMkLst>
            <pc:docMk/>
            <pc:sldMk cId="1447409419" sldId="434"/>
            <ac:picMk id="1034" creationId="{00000000-0000-0000-0000-000000000000}"/>
          </ac:picMkLst>
        </pc:picChg>
        <pc:picChg chg="del">
          <ac:chgData name="T H" userId="270efafb50020bd6" providerId="LiveId" clId="{0078A0FB-0EB8-48E9-AFB6-55301082020D}" dt="2022-08-21T08:37:16.375" v="196" actId="478"/>
          <ac:picMkLst>
            <pc:docMk/>
            <pc:sldMk cId="1447409419" sldId="434"/>
            <ac:picMk id="1036" creationId="{00000000-0000-0000-0000-000000000000}"/>
          </ac:picMkLst>
        </pc:picChg>
        <pc:cxnChg chg="mod">
          <ac:chgData name="T H" userId="270efafb50020bd6" providerId="LiveId" clId="{0078A0FB-0EB8-48E9-AFB6-55301082020D}" dt="2022-08-21T10:41:23.251" v="1006" actId="14100"/>
          <ac:cxnSpMkLst>
            <pc:docMk/>
            <pc:sldMk cId="1447409419" sldId="434"/>
            <ac:cxnSpMk id="28" creationId="{00000000-0000-0000-0000-000000000000}"/>
          </ac:cxnSpMkLst>
        </pc:cxnChg>
      </pc:sldChg>
      <pc:sldChg chg="addSp delSp modSp mod">
        <pc:chgData name="T H" userId="270efafb50020bd6" providerId="LiveId" clId="{0078A0FB-0EB8-48E9-AFB6-55301082020D}" dt="2022-08-21T10:44:00.635" v="1025" actId="1076"/>
        <pc:sldMkLst>
          <pc:docMk/>
          <pc:sldMk cId="3234727935" sldId="438"/>
        </pc:sldMkLst>
        <pc:spChg chg="add mod">
          <ac:chgData name="T H" userId="270efafb50020bd6" providerId="LiveId" clId="{0078A0FB-0EB8-48E9-AFB6-55301082020D}" dt="2022-08-21T10:44:00.635" v="1025" actId="1076"/>
          <ac:spMkLst>
            <pc:docMk/>
            <pc:sldMk cId="3234727935" sldId="438"/>
            <ac:spMk id="3" creationId="{6C9DD747-2DDA-5F4A-EE6A-6CFF0EF25C3C}"/>
          </ac:spMkLst>
        </pc:spChg>
        <pc:spChg chg="del">
          <ac:chgData name="T H" userId="270efafb50020bd6" providerId="LiveId" clId="{0078A0FB-0EB8-48E9-AFB6-55301082020D}" dt="2022-08-21T10:43:43.134" v="1022" actId="478"/>
          <ac:spMkLst>
            <pc:docMk/>
            <pc:sldMk cId="3234727935" sldId="438"/>
            <ac:spMk id="30" creationId="{00000000-0000-0000-0000-000000000000}"/>
          </ac:spMkLst>
        </pc:spChg>
        <pc:grpChg chg="del">
          <ac:chgData name="T H" userId="270efafb50020bd6" providerId="LiveId" clId="{0078A0FB-0EB8-48E9-AFB6-55301082020D}" dt="2022-08-21T10:43:43.134" v="1022" actId="478"/>
          <ac:grpSpMkLst>
            <pc:docMk/>
            <pc:sldMk cId="3234727935" sldId="438"/>
            <ac:grpSpMk id="27" creationId="{00000000-0000-0000-0000-000000000000}"/>
          </ac:grpSpMkLst>
        </pc:grpChg>
        <pc:cxnChg chg="mod">
          <ac:chgData name="T H" userId="270efafb50020bd6" providerId="LiveId" clId="{0078A0FB-0EB8-48E9-AFB6-55301082020D}" dt="2022-08-21T10:43:49.889" v="1023" actId="14100"/>
          <ac:cxnSpMkLst>
            <pc:docMk/>
            <pc:sldMk cId="3234727935" sldId="438"/>
            <ac:cxnSpMk id="28" creationId="{00000000-0000-0000-0000-000000000000}"/>
          </ac:cxnSpMkLst>
        </pc:cxnChg>
      </pc:sldChg>
      <pc:sldChg chg="addSp delSp modSp mod delAnim modAnim">
        <pc:chgData name="T H" userId="270efafb50020bd6" providerId="LiveId" clId="{0078A0FB-0EB8-48E9-AFB6-55301082020D}" dt="2022-08-21T10:41:36.062" v="1008"/>
        <pc:sldMkLst>
          <pc:docMk/>
          <pc:sldMk cId="1955566963" sldId="440"/>
        </pc:sldMkLst>
        <pc:spChg chg="add mod">
          <ac:chgData name="T H" userId="270efafb50020bd6" providerId="LiveId" clId="{0078A0FB-0EB8-48E9-AFB6-55301082020D}" dt="2022-08-21T10:15:22.205" v="449"/>
          <ac:spMkLst>
            <pc:docMk/>
            <pc:sldMk cId="1955566963" sldId="440"/>
            <ac:spMk id="2" creationId="{26860CFC-14B6-C97F-FDB9-80688AB83932}"/>
          </ac:spMkLst>
        </pc:spChg>
        <pc:spChg chg="add del mod">
          <ac:chgData name="T H" userId="270efafb50020bd6" providerId="LiveId" clId="{0078A0FB-0EB8-48E9-AFB6-55301082020D}" dt="2022-08-21T10:02:47.366" v="266" actId="478"/>
          <ac:spMkLst>
            <pc:docMk/>
            <pc:sldMk cId="1955566963" sldId="440"/>
            <ac:spMk id="3" creationId="{68D52771-1F88-C96E-E283-0A814A6794BB}"/>
          </ac:spMkLst>
        </pc:spChg>
        <pc:spChg chg="add del mod">
          <ac:chgData name="T H" userId="270efafb50020bd6" providerId="LiveId" clId="{0078A0FB-0EB8-48E9-AFB6-55301082020D}" dt="2022-08-21T10:18:36.531" v="519" actId="478"/>
          <ac:spMkLst>
            <pc:docMk/>
            <pc:sldMk cId="1955566963" sldId="440"/>
            <ac:spMk id="4" creationId="{6DD4495C-38DD-5E4C-E5BA-974B8ED60C2B}"/>
          </ac:spMkLst>
        </pc:spChg>
        <pc:spChg chg="add mod">
          <ac:chgData name="T H" userId="270efafb50020bd6" providerId="LiveId" clId="{0078A0FB-0EB8-48E9-AFB6-55301082020D}" dt="2022-08-21T10:41:36.062" v="1008"/>
          <ac:spMkLst>
            <pc:docMk/>
            <pc:sldMk cId="1955566963" sldId="440"/>
            <ac:spMk id="8" creationId="{3BB5220F-F3B8-F09D-6F6E-8358824571F0}"/>
          </ac:spMkLst>
        </pc:spChg>
        <pc:spChg chg="mod">
          <ac:chgData name="T H" userId="270efafb50020bd6" providerId="LiveId" clId="{0078A0FB-0EB8-48E9-AFB6-55301082020D}" dt="2022-08-21T10:21:12.804" v="535" actId="20577"/>
          <ac:spMkLst>
            <pc:docMk/>
            <pc:sldMk cId="1955566963" sldId="440"/>
            <ac:spMk id="10" creationId="{00000000-0000-0000-0000-000000000000}"/>
          </ac:spMkLst>
        </pc:spChg>
        <pc:spChg chg="del">
          <ac:chgData name="T H" userId="270efafb50020bd6" providerId="LiveId" clId="{0078A0FB-0EB8-48E9-AFB6-55301082020D}" dt="2022-08-21T10:41:35.315" v="1007" actId="478"/>
          <ac:spMkLst>
            <pc:docMk/>
            <pc:sldMk cId="1955566963" sldId="440"/>
            <ac:spMk id="30" creationId="{00000000-0000-0000-0000-000000000000}"/>
          </ac:spMkLst>
        </pc:spChg>
        <pc:spChg chg="del">
          <ac:chgData name="T H" userId="270efafb50020bd6" providerId="LiveId" clId="{0078A0FB-0EB8-48E9-AFB6-55301082020D}" dt="2022-08-21T10:15:21.374" v="448" actId="478"/>
          <ac:spMkLst>
            <pc:docMk/>
            <pc:sldMk cId="1955566963" sldId="440"/>
            <ac:spMk id="31" creationId="{00000000-0000-0000-0000-000000000000}"/>
          </ac:spMkLst>
        </pc:spChg>
        <pc:spChg chg="del mod">
          <ac:chgData name="T H" userId="270efafb50020bd6" providerId="LiveId" clId="{0078A0FB-0EB8-48E9-AFB6-55301082020D}" dt="2022-08-21T10:22:15.239" v="537" actId="478"/>
          <ac:spMkLst>
            <pc:docMk/>
            <pc:sldMk cId="1955566963" sldId="440"/>
            <ac:spMk id="32" creationId="{00000000-0000-0000-0000-000000000000}"/>
          </ac:spMkLst>
        </pc:spChg>
        <pc:grpChg chg="del">
          <ac:chgData name="T H" userId="270efafb50020bd6" providerId="LiveId" clId="{0078A0FB-0EB8-48E9-AFB6-55301082020D}" dt="2022-08-21T10:41:35.315" v="1007" actId="478"/>
          <ac:grpSpMkLst>
            <pc:docMk/>
            <pc:sldMk cId="1955566963" sldId="440"/>
            <ac:grpSpMk id="27" creationId="{00000000-0000-0000-0000-000000000000}"/>
          </ac:grpSpMkLst>
        </pc:grpChg>
        <pc:picChg chg="add mod modCrop">
          <ac:chgData name="T H" userId="270efafb50020bd6" providerId="LiveId" clId="{0078A0FB-0EB8-48E9-AFB6-55301082020D}" dt="2022-08-21T10:23:26.485" v="546" actId="14100"/>
          <ac:picMkLst>
            <pc:docMk/>
            <pc:sldMk cId="1955566963" sldId="440"/>
            <ac:picMk id="7" creationId="{383F0B3B-163B-428E-9C4F-173F9669F56D}"/>
          </ac:picMkLst>
        </pc:picChg>
        <pc:picChg chg="del">
          <ac:chgData name="T H" userId="270efafb50020bd6" providerId="LiveId" clId="{0078A0FB-0EB8-48E9-AFB6-55301082020D}" dt="2022-08-21T10:01:07.863" v="242" actId="478"/>
          <ac:picMkLst>
            <pc:docMk/>
            <pc:sldMk cId="1955566963" sldId="440"/>
            <ac:picMk id="2050" creationId="{00000000-0000-0000-0000-000000000000}"/>
          </ac:picMkLst>
        </pc:picChg>
        <pc:picChg chg="del">
          <ac:chgData name="T H" userId="270efafb50020bd6" providerId="LiveId" clId="{0078A0FB-0EB8-48E9-AFB6-55301082020D}" dt="2022-08-21T10:16:05.111" v="451" actId="478"/>
          <ac:picMkLst>
            <pc:docMk/>
            <pc:sldMk cId="1955566963" sldId="440"/>
            <ac:picMk id="2052" creationId="{00000000-0000-0000-0000-000000000000}"/>
          </ac:picMkLst>
        </pc:picChg>
        <pc:picChg chg="del">
          <ac:chgData name="T H" userId="270efafb50020bd6" providerId="LiveId" clId="{0078A0FB-0EB8-48E9-AFB6-55301082020D}" dt="2022-08-21T10:16:06.015" v="452" actId="478"/>
          <ac:picMkLst>
            <pc:docMk/>
            <pc:sldMk cId="1955566963" sldId="440"/>
            <ac:picMk id="2054" creationId="{00000000-0000-0000-0000-000000000000}"/>
          </ac:picMkLst>
        </pc:picChg>
        <pc:cxnChg chg="mod">
          <ac:chgData name="T H" userId="270efafb50020bd6" providerId="LiveId" clId="{0078A0FB-0EB8-48E9-AFB6-55301082020D}" dt="2022-08-21T10:20:26.187" v="533" actId="14100"/>
          <ac:cxnSpMkLst>
            <pc:docMk/>
            <pc:sldMk cId="1955566963" sldId="440"/>
            <ac:cxnSpMk id="11" creationId="{00000000-0000-0000-0000-000000000000}"/>
          </ac:cxnSpMkLst>
        </pc:cxnChg>
      </pc:sldChg>
      <pc:sldChg chg="addSp delSp modSp mod delAnim modAnim">
        <pc:chgData name="T H" userId="270efafb50020bd6" providerId="LiveId" clId="{0078A0FB-0EB8-48E9-AFB6-55301082020D}" dt="2022-08-21T10:43:13.679" v="1021" actId="1076"/>
        <pc:sldMkLst>
          <pc:docMk/>
          <pc:sldMk cId="1040117082" sldId="441"/>
        </pc:sldMkLst>
        <pc:spChg chg="add mod">
          <ac:chgData name="T H" userId="270efafb50020bd6" providerId="LiveId" clId="{0078A0FB-0EB8-48E9-AFB6-55301082020D}" dt="2022-08-21T10:31:05.969" v="768" actId="1076"/>
          <ac:spMkLst>
            <pc:docMk/>
            <pc:sldMk cId="1040117082" sldId="441"/>
            <ac:spMk id="5" creationId="{172A5819-7C8C-D744-8178-A55853392A3F}"/>
          </ac:spMkLst>
        </pc:spChg>
        <pc:spChg chg="add mod">
          <ac:chgData name="T H" userId="270efafb50020bd6" providerId="LiveId" clId="{0078A0FB-0EB8-48E9-AFB6-55301082020D}" dt="2022-08-21T10:39:58.332" v="919" actId="1076"/>
          <ac:spMkLst>
            <pc:docMk/>
            <pc:sldMk cId="1040117082" sldId="441"/>
            <ac:spMk id="7" creationId="{023ECCB6-570B-87F9-A2C9-067B2E2923CC}"/>
          </ac:spMkLst>
        </pc:spChg>
        <pc:spChg chg="add mod">
          <ac:chgData name="T H" userId="270efafb50020bd6" providerId="LiveId" clId="{0078A0FB-0EB8-48E9-AFB6-55301082020D}" dt="2022-08-21T10:33:51.430" v="865" actId="1076"/>
          <ac:spMkLst>
            <pc:docMk/>
            <pc:sldMk cId="1040117082" sldId="441"/>
            <ac:spMk id="8" creationId="{171EA9C5-27E5-2D9E-C815-A0D0DB2116E8}"/>
          </ac:spMkLst>
        </pc:spChg>
        <pc:spChg chg="mod">
          <ac:chgData name="T H" userId="270efafb50020bd6" providerId="LiveId" clId="{0078A0FB-0EB8-48E9-AFB6-55301082020D}" dt="2022-08-21T10:29:16.412" v="626" actId="1076"/>
          <ac:spMkLst>
            <pc:docMk/>
            <pc:sldMk cId="1040117082" sldId="441"/>
            <ac:spMk id="10" creationId="{00000000-0000-0000-0000-000000000000}"/>
          </ac:spMkLst>
        </pc:spChg>
        <pc:spChg chg="add mod">
          <ac:chgData name="T H" userId="270efafb50020bd6" providerId="LiveId" clId="{0078A0FB-0EB8-48E9-AFB6-55301082020D}" dt="2022-08-21T10:35:56.127" v="884" actId="1076"/>
          <ac:spMkLst>
            <pc:docMk/>
            <pc:sldMk cId="1040117082" sldId="441"/>
            <ac:spMk id="12" creationId="{1A6DFE7A-C454-3069-95E0-D5F995AFB85A}"/>
          </ac:spMkLst>
        </pc:spChg>
        <pc:spChg chg="add mod">
          <ac:chgData name="T H" userId="270efafb50020bd6" providerId="LiveId" clId="{0078A0FB-0EB8-48E9-AFB6-55301082020D}" dt="2022-08-21T10:43:13.679" v="1021" actId="1076"/>
          <ac:spMkLst>
            <pc:docMk/>
            <pc:sldMk cId="1040117082" sldId="441"/>
            <ac:spMk id="25" creationId="{F4B29035-73A4-EC19-2F6C-A9315F186E05}"/>
          </ac:spMkLst>
        </pc:spChg>
        <pc:spChg chg="del">
          <ac:chgData name="T H" userId="270efafb50020bd6" providerId="LiveId" clId="{0078A0FB-0EB8-48E9-AFB6-55301082020D}" dt="2022-08-21T10:42:51.210" v="1017" actId="478"/>
          <ac:spMkLst>
            <pc:docMk/>
            <pc:sldMk cId="1040117082" sldId="441"/>
            <ac:spMk id="30" creationId="{00000000-0000-0000-0000-000000000000}"/>
          </ac:spMkLst>
        </pc:spChg>
        <pc:spChg chg="mod">
          <ac:chgData name="T H" userId="270efafb50020bd6" providerId="LiveId" clId="{0078A0FB-0EB8-48E9-AFB6-55301082020D}" dt="2022-08-21T08:30:38.377" v="136" actId="20577"/>
          <ac:spMkLst>
            <pc:docMk/>
            <pc:sldMk cId="1040117082" sldId="441"/>
            <ac:spMk id="31" creationId="{00000000-0000-0000-0000-000000000000}"/>
          </ac:spMkLst>
        </pc:spChg>
        <pc:spChg chg="del">
          <ac:chgData name="T H" userId="270efafb50020bd6" providerId="LiveId" clId="{0078A0FB-0EB8-48E9-AFB6-55301082020D}" dt="2022-08-21T10:27:50.341" v="547" actId="478"/>
          <ac:spMkLst>
            <pc:docMk/>
            <pc:sldMk cId="1040117082" sldId="441"/>
            <ac:spMk id="32" creationId="{00000000-0000-0000-0000-000000000000}"/>
          </ac:spMkLst>
        </pc:spChg>
        <pc:grpChg chg="del">
          <ac:chgData name="T H" userId="270efafb50020bd6" providerId="LiveId" clId="{0078A0FB-0EB8-48E9-AFB6-55301082020D}" dt="2022-08-21T10:42:51.210" v="1017" actId="478"/>
          <ac:grpSpMkLst>
            <pc:docMk/>
            <pc:sldMk cId="1040117082" sldId="441"/>
            <ac:grpSpMk id="27" creationId="{00000000-0000-0000-0000-000000000000}"/>
          </ac:grpSpMkLst>
        </pc:grpChg>
        <pc:picChg chg="add mod modCrop">
          <ac:chgData name="T H" userId="270efafb50020bd6" providerId="LiveId" clId="{0078A0FB-0EB8-48E9-AFB6-55301082020D}" dt="2022-08-21T10:34:07.353" v="871" actId="1076"/>
          <ac:picMkLst>
            <pc:docMk/>
            <pc:sldMk cId="1040117082" sldId="441"/>
            <ac:picMk id="3" creationId="{929A16EA-980F-AD7C-4F71-356D8DF16083}"/>
          </ac:picMkLst>
        </pc:picChg>
        <pc:picChg chg="add del mod">
          <ac:chgData name="T H" userId="270efafb50020bd6" providerId="LiveId" clId="{0078A0FB-0EB8-48E9-AFB6-55301082020D}" dt="2022-08-21T10:32:21.980" v="780" actId="478"/>
          <ac:picMkLst>
            <pc:docMk/>
            <pc:sldMk cId="1040117082" sldId="441"/>
            <ac:picMk id="6" creationId="{F40CA714-4D95-0BC5-E817-138681148F3E}"/>
          </ac:picMkLst>
        </pc:picChg>
        <pc:picChg chg="del">
          <ac:chgData name="T H" userId="270efafb50020bd6" providerId="LiveId" clId="{0078A0FB-0EB8-48E9-AFB6-55301082020D}" dt="2022-08-21T10:27:53.400" v="548" actId="478"/>
          <ac:picMkLst>
            <pc:docMk/>
            <pc:sldMk cId="1040117082" sldId="441"/>
            <ac:picMk id="3074" creationId="{00000000-0000-0000-0000-000000000000}"/>
          </ac:picMkLst>
        </pc:picChg>
        <pc:cxnChg chg="mod">
          <ac:chgData name="T H" userId="270efafb50020bd6" providerId="LiveId" clId="{0078A0FB-0EB8-48E9-AFB6-55301082020D}" dt="2022-08-21T10:29:25.763" v="627" actId="14100"/>
          <ac:cxnSpMkLst>
            <pc:docMk/>
            <pc:sldMk cId="1040117082" sldId="441"/>
            <ac:cxnSpMk id="11" creationId="{00000000-0000-0000-0000-000000000000}"/>
          </ac:cxnSpMkLst>
        </pc:cxnChg>
        <pc:cxnChg chg="add mod">
          <ac:chgData name="T H" userId="270efafb50020bd6" providerId="LiveId" clId="{0078A0FB-0EB8-48E9-AFB6-55301082020D}" dt="2022-08-21T10:40:21.304" v="929" actId="1076"/>
          <ac:cxnSpMkLst>
            <pc:docMk/>
            <pc:sldMk cId="1040117082" sldId="441"/>
            <ac:cxnSpMk id="14" creationId="{D485E580-953F-E352-CDD9-8BE5157675B6}"/>
          </ac:cxnSpMkLst>
        </pc:cxnChg>
        <pc:cxnChg chg="add mod">
          <ac:chgData name="T H" userId="270efafb50020bd6" providerId="LiveId" clId="{0078A0FB-0EB8-48E9-AFB6-55301082020D}" dt="2022-08-21T10:35:36.357" v="880" actId="14100"/>
          <ac:cxnSpMkLst>
            <pc:docMk/>
            <pc:sldMk cId="1040117082" sldId="441"/>
            <ac:cxnSpMk id="16" creationId="{B1C78B76-3247-C8DF-F68A-50306479B858}"/>
          </ac:cxnSpMkLst>
        </pc:cxnChg>
        <pc:cxnChg chg="add mod">
          <ac:chgData name="T H" userId="270efafb50020bd6" providerId="LiveId" clId="{0078A0FB-0EB8-48E9-AFB6-55301082020D}" dt="2022-08-21T10:35:56.127" v="884" actId="1076"/>
          <ac:cxnSpMkLst>
            <pc:docMk/>
            <pc:sldMk cId="1040117082" sldId="441"/>
            <ac:cxnSpMk id="20" creationId="{0F129342-DA19-4883-4922-B9E79D849FD3}"/>
          </ac:cxnSpMkLst>
        </pc:cxnChg>
        <pc:cxnChg chg="mod">
          <ac:chgData name="T H" userId="270efafb50020bd6" providerId="LiveId" clId="{0078A0FB-0EB8-48E9-AFB6-55301082020D}" dt="2022-08-21T10:42:48.546" v="1016" actId="14100"/>
          <ac:cxnSpMkLst>
            <pc:docMk/>
            <pc:sldMk cId="1040117082" sldId="441"/>
            <ac:cxnSpMk id="28" creationId="{00000000-0000-0000-0000-000000000000}"/>
          </ac:cxnSpMkLst>
        </pc:cxnChg>
      </pc:sldChg>
      <pc:sldChg chg="addSp delSp modSp add mod modAnim">
        <pc:chgData name="T H" userId="270efafb50020bd6" providerId="LiveId" clId="{0078A0FB-0EB8-48E9-AFB6-55301082020D}" dt="2022-08-21T10:42:35.729" v="1015" actId="1076"/>
        <pc:sldMkLst>
          <pc:docMk/>
          <pc:sldMk cId="3773943098" sldId="442"/>
        </pc:sldMkLst>
        <pc:spChg chg="mod">
          <ac:chgData name="T H" userId="270efafb50020bd6" providerId="LiveId" clId="{0078A0FB-0EB8-48E9-AFB6-55301082020D}" dt="2022-08-21T10:42:35.729" v="1015" actId="1076"/>
          <ac:spMkLst>
            <pc:docMk/>
            <pc:sldMk cId="3773943098" sldId="442"/>
            <ac:spMk id="2" creationId="{26860CFC-14B6-C97F-FDB9-80688AB83932}"/>
          </ac:spMkLst>
        </pc:spChg>
        <pc:spChg chg="add mod">
          <ac:chgData name="T H" userId="270efafb50020bd6" providerId="LiveId" clId="{0078A0FB-0EB8-48E9-AFB6-55301082020D}" dt="2022-08-21T10:42:32.595" v="1014" actId="1076"/>
          <ac:spMkLst>
            <pc:docMk/>
            <pc:sldMk cId="3773943098" sldId="442"/>
            <ac:spMk id="3" creationId="{28C7FDBA-70FE-D9E8-68C5-2140AC8CAE5A}"/>
          </ac:spMkLst>
        </pc:spChg>
        <pc:spChg chg="del">
          <ac:chgData name="T H" userId="270efafb50020bd6" providerId="LiveId" clId="{0078A0FB-0EB8-48E9-AFB6-55301082020D}" dt="2022-08-21T10:41:42.576" v="1009" actId="478"/>
          <ac:spMkLst>
            <pc:docMk/>
            <pc:sldMk cId="3773943098" sldId="442"/>
            <ac:spMk id="30" creationId="{00000000-0000-0000-0000-000000000000}"/>
          </ac:spMkLst>
        </pc:spChg>
        <pc:grpChg chg="del">
          <ac:chgData name="T H" userId="270efafb50020bd6" providerId="LiveId" clId="{0078A0FB-0EB8-48E9-AFB6-55301082020D}" dt="2022-08-21T10:41:42.576" v="1009" actId="478"/>
          <ac:grpSpMkLst>
            <pc:docMk/>
            <pc:sldMk cId="3773943098" sldId="442"/>
            <ac:grpSpMk id="27" creationId="{00000000-0000-0000-0000-000000000000}"/>
          </ac:grpSpMkLst>
        </pc:grpChg>
        <pc:cxnChg chg="mod">
          <ac:chgData name="T H" userId="270efafb50020bd6" providerId="LiveId" clId="{0078A0FB-0EB8-48E9-AFB6-55301082020D}" dt="2022-08-21T10:42:26.909" v="1013" actId="14100"/>
          <ac:cxnSpMkLst>
            <pc:docMk/>
            <pc:sldMk cId="3773943098" sldId="442"/>
            <ac:cxnSpMk id="28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34982" y="4191000"/>
            <a:ext cx="1436133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HĐCD: ĐỌC SÁCH THEO SỞ THÍCH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1960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c sac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919" y="716290"/>
            <a:ext cx="138684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>
              <a:cxnSpLocks/>
            </p:cNvCxnSpPr>
            <p:nvPr/>
          </p:nvCxnSpPr>
          <p:spPr>
            <a:xfrm>
              <a:off x="6143131" y="1136154"/>
              <a:ext cx="4569770" cy="22085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4: ĐỌC SÁCH THEO SỞ THÍCH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1277600" cy="1200329"/>
            <a:chOff x="1508918" y="1888664"/>
            <a:chExt cx="10047316" cy="120032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Chia sẻ theo chủ đề "Đọc sách có gì hay?"</a:t>
              </a:r>
            </a:p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743905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4C43D1-6FD3-20C1-8FE5-5913CA1E204B}"/>
              </a:ext>
            </a:extLst>
          </p:cNvPr>
          <p:cNvSpPr txBox="1"/>
          <p:nvPr/>
        </p:nvSpPr>
        <p:spPr>
          <a:xfrm>
            <a:off x="968411" y="3006030"/>
            <a:ext cx="579830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về sự thú vị của việc đọc sách: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Nêu lí do nên đọc sách.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Làm một động tác vui nhộn để khuyến khích các bạn đọc sách.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62ACB-FAA1-1DC5-8DA4-7BD993F02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6" r="5959"/>
          <a:stretch/>
        </p:blipFill>
        <p:spPr>
          <a:xfrm>
            <a:off x="6842919" y="2590800"/>
            <a:ext cx="8763000" cy="59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Thứ……ngày…..tháng…..năm…….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11277600" cy="615553"/>
            <a:chOff x="1508918" y="1888664"/>
            <a:chExt cx="10047316" cy="615553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Lựa chọn cuốn sách yêu thích của nhóm.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05346" y="2442681"/>
              <a:ext cx="696384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26860CFC-14B6-C97F-FDB9-80688AB83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4: ĐỌC SÁCH THEO SỞ THÍCH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F0B3B-163B-428E-9C4F-173F9669F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77"/>
          <a:stretch/>
        </p:blipFill>
        <p:spPr>
          <a:xfrm>
            <a:off x="2194719" y="2667000"/>
            <a:ext cx="12420600" cy="5901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B5220F-F3B8-F09D-6F6E-8358824571F0}"/>
              </a:ext>
            </a:extLst>
          </p:cNvPr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Thứ……ngày…..tháng…..năm…….</a:t>
              </a:r>
            </a:p>
          </p:txBody>
        </p:sp>
        <p:cxnSp>
          <p:nvCxnSpPr>
            <p:cNvPr id="28" name="Straight Connector 27"/>
            <p:cNvCxnSpPr>
              <a:cxnSpLocks/>
            </p:cNvCxnSpPr>
            <p:nvPr/>
          </p:nvCxnSpPr>
          <p:spPr>
            <a:xfrm>
              <a:off x="61431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11277600" cy="615553"/>
            <a:chOff x="1508918" y="1888664"/>
            <a:chExt cx="10047316" cy="615553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Lựa chọn cuốn sách yêu thích của nhóm.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05346" y="2468081"/>
              <a:ext cx="696384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975519" y="2590800"/>
            <a:ext cx="14859000" cy="568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- Cùng nhau sinh hoạt nhóm 4, </a:t>
            </a:r>
            <a:r>
              <a:rPr lang="vi-VN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 thành viên giới thiệu về cuốn sách mình yêu thích và thuyết phục các bạn tìm đọc.</a:t>
            </a:r>
            <a:r>
              <a:rPr lang="en-US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 chọn người giới thiệu sách thú vị nhất.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Lựa chọn cuốn sách yêu thích của nhóm.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vi-VN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 thành viên giới thiệu về cuốn sách mình yêu thích và thuyết phục các bạn tìm đọc</a:t>
            </a:r>
            <a:r>
              <a:rPr lang="en-US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gồm những nội dung: </a:t>
            </a:r>
            <a:endParaRPr lang="vi-VN" altLang="en-US" sz="34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vi-VN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Tên, tác giả cuốn sách.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vi-VN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Nội dung cuốn sách nói về điều gì?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vi-VN" altLang="en-US" sz="34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Nêu một điểm thú vị của cuốn sách.</a:t>
            </a:r>
            <a:endParaRPr lang="en-US" sz="34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26860CFC-14B6-C97F-FDB9-80688AB83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960" y="1110573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4: ĐỌC SÁCH THEO SỞ THÍCH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7FDBA-70FE-D9E8-68C5-2140AC8CAE5A}"/>
              </a:ext>
            </a:extLst>
          </p:cNvPr>
          <p:cNvSpPr txBox="1"/>
          <p:nvPr/>
        </p:nvSpPr>
        <p:spPr>
          <a:xfrm>
            <a:off x="6196586" y="603238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37739430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6051025" cy="971342"/>
            <a:chOff x="5063633" y="164812"/>
            <a:chExt cx="5948926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Thứ……ngày…..tháng…..năm…….</a:t>
              </a:r>
            </a:p>
          </p:txBody>
        </p:sp>
        <p:cxnSp>
          <p:nvCxnSpPr>
            <p:cNvPr id="28" name="Straight Connector 27"/>
            <p:cNvCxnSpPr>
              <a:cxnSpLocks/>
            </p:cNvCxnSpPr>
            <p:nvPr/>
          </p:nvCxnSpPr>
          <p:spPr>
            <a:xfrm>
              <a:off x="6143131" y="1136154"/>
              <a:ext cx="486942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4: ĐỌC SÁCH THEO SỞ THÍCH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20" y="1782783"/>
            <a:ext cx="8610601" cy="677108"/>
            <a:chOff x="1508919" y="1888664"/>
            <a:chExt cx="7671262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767126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 động sau giờ học.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05346" y="2565475"/>
              <a:ext cx="4044696" cy="29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29A16EA-980F-AD7C-4F71-356D8DF1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1" t="39834" r="2192"/>
          <a:stretch/>
        </p:blipFill>
        <p:spPr>
          <a:xfrm>
            <a:off x="2499519" y="4191000"/>
            <a:ext cx="4876800" cy="453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A5819-7C8C-D744-8178-A55853392A3F}"/>
              </a:ext>
            </a:extLst>
          </p:cNvPr>
          <p:cNvSpPr txBox="1"/>
          <p:nvPr/>
        </p:nvSpPr>
        <p:spPr>
          <a:xfrm>
            <a:off x="746920" y="2686437"/>
            <a:ext cx="91249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những cuốn sách theo sở thích của em.</a:t>
            </a:r>
          </a:p>
          <a:p>
            <a:pPr>
              <a:spcBef>
                <a:spcPts val="1200"/>
              </a:spcBef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sách và ghi chép lại.</a:t>
            </a:r>
            <a:endParaRPr lang="vi-VN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3ECCB6-570B-87F9-A2C9-067B2E2923CC}"/>
              </a:ext>
            </a:extLst>
          </p:cNvPr>
          <p:cNvSpPr/>
          <p:nvPr/>
        </p:nvSpPr>
        <p:spPr>
          <a:xfrm>
            <a:off x="9677754" y="2785310"/>
            <a:ext cx="2824544" cy="1863391"/>
          </a:xfrm>
          <a:prstGeom prst="ellipse">
            <a:avLst/>
          </a:prstGeom>
          <a:solidFill>
            <a:srgbClr val="808080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sách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1EA9C5-27E5-2D9E-C815-A0D0DB2116E8}"/>
              </a:ext>
            </a:extLst>
          </p:cNvPr>
          <p:cNvSpPr/>
          <p:nvPr/>
        </p:nvSpPr>
        <p:spPr>
          <a:xfrm>
            <a:off x="9677754" y="4747574"/>
            <a:ext cx="2795800" cy="1863391"/>
          </a:xfrm>
          <a:prstGeom prst="ellipse">
            <a:avLst/>
          </a:prstGeom>
          <a:solidFill>
            <a:srgbClr val="33339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6DFE7A-C454-3069-95E0-D5F995AFB85A}"/>
              </a:ext>
            </a:extLst>
          </p:cNvPr>
          <p:cNvSpPr/>
          <p:nvPr/>
        </p:nvSpPr>
        <p:spPr>
          <a:xfrm>
            <a:off x="9677754" y="6811867"/>
            <a:ext cx="2976875" cy="1863391"/>
          </a:xfrm>
          <a:prstGeom prst="ellipse">
            <a:avLst/>
          </a:prstGeom>
          <a:solidFill>
            <a:srgbClr val="FFFF93"/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85E580-953F-E352-CDD9-8BE5157675B6}"/>
              </a:ext>
            </a:extLst>
          </p:cNvPr>
          <p:cNvCxnSpPr>
            <a:cxnSpLocks/>
          </p:cNvCxnSpPr>
          <p:nvPr/>
        </p:nvCxnSpPr>
        <p:spPr>
          <a:xfrm flipV="1">
            <a:off x="7376319" y="3982278"/>
            <a:ext cx="2362200" cy="2493796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C78B76-3247-C8DF-F68A-50306479B858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7376319" y="6096008"/>
            <a:ext cx="2428875" cy="360188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129342-DA19-4883-4922-B9E79D849FD3}"/>
              </a:ext>
            </a:extLst>
          </p:cNvPr>
          <p:cNvCxnSpPr>
            <a:cxnSpLocks/>
            <a:stCxn id="3" idx="3"/>
            <a:endCxn id="12" idx="2"/>
          </p:cNvCxnSpPr>
          <p:nvPr/>
        </p:nvCxnSpPr>
        <p:spPr>
          <a:xfrm>
            <a:off x="7376319" y="6456196"/>
            <a:ext cx="2301435" cy="1287367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4B29035-73A4-EC19-2F6C-A9315F186E05}"/>
              </a:ext>
            </a:extLst>
          </p:cNvPr>
          <p:cNvSpPr txBox="1"/>
          <p:nvPr/>
        </p:nvSpPr>
        <p:spPr>
          <a:xfrm>
            <a:off x="6309519" y="585346"/>
            <a:ext cx="5410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0401170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10512</TotalTime>
  <Words>328</Words>
  <Application>Microsoft Office PowerPoint</Application>
  <PresentationFormat>Custom</PresentationFormat>
  <Paragraphs>38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1155</cp:revision>
  <dcterms:created xsi:type="dcterms:W3CDTF">2008-09-09T22:52:10Z</dcterms:created>
  <dcterms:modified xsi:type="dcterms:W3CDTF">2024-05-11T03:24:12Z</dcterms:modified>
</cp:coreProperties>
</file>