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4" r:id="rId3"/>
    <p:sldMasterId id="2147483686" r:id="rId4"/>
  </p:sldMasterIdLst>
  <p:notesMasterIdLst>
    <p:notesMasterId r:id="rId16"/>
  </p:notesMasterIdLst>
  <p:sldIdLst>
    <p:sldId id="312" r:id="rId5"/>
    <p:sldId id="311" r:id="rId6"/>
    <p:sldId id="319" r:id="rId7"/>
    <p:sldId id="320" r:id="rId8"/>
    <p:sldId id="314" r:id="rId9"/>
    <p:sldId id="313" r:id="rId10"/>
    <p:sldId id="315" r:id="rId11"/>
    <p:sldId id="321" r:id="rId12"/>
    <p:sldId id="322" r:id="rId13"/>
    <p:sldId id="316" r:id="rId14"/>
    <p:sldId id="281" r:id="rId15"/>
  </p:sldIdLst>
  <p:sldSz cx="12192000" cy="6858000"/>
  <p:notesSz cx="6858000" cy="9144000"/>
  <p:embeddedFontLst>
    <p:embeddedFont>
      <p:font typeface="HP001 4 hàng" panose="020B0603050302020204" pitchFamily="34" charset="0"/>
      <p:regular r:id="rId17"/>
      <p:bold r:id="rId18"/>
    </p:embeddedFont>
    <p:embeddedFont>
      <p:font typeface="Calibri Light" panose="020F0302020204030204" pitchFamily="34" charset="0"/>
      <p:regular r:id="rId19"/>
      <p:italic r:id="rId20"/>
    </p:embeddedFont>
    <p:embeddedFont>
      <p:font typeface="Calibri" panose="020F0502020204030204" pitchFamily="34" charset="0"/>
      <p:regular r:id="rId21"/>
      <p:bold r:id="rId22"/>
      <p:italic r:id="rId23"/>
      <p:boldItalic r:id="rId24"/>
    </p:embeddedFont>
    <p:embeddedFont>
      <p:font typeface="微软雅黑" panose="020B0503020204020204" pitchFamily="34" charset="-122"/>
      <p:regular r:id="rId25"/>
      <p:bold r:id="rId26"/>
    </p:embeddedFont>
    <p:embeddedFont>
      <p:font typeface="等线" panose="020B0604020202020204" charset="-122"/>
      <p:regular r:id="rId27"/>
      <p:bold r:id="rId28"/>
    </p:embeddedFont>
    <p:embeddedFont>
      <p:font typeface="等线 Light" panose="020B0604020202020204" charset="-122"/>
      <p:regular r:id="rId29"/>
    </p:embeddedFont>
    <p:embeddedFont>
      <p:font typeface="宋体" panose="02010600030101010101" pitchFamily="2" charset="-12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B701D"/>
    <a:srgbClr val="775233"/>
    <a:srgbClr val="926838"/>
    <a:srgbClr val="764A0D"/>
    <a:srgbClr val="C37930"/>
    <a:srgbClr val="FF7171"/>
    <a:srgbClr val="FF0D0D"/>
    <a:srgbClr val="764A0B"/>
    <a:srgbClr val="DF6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60" autoAdjust="0"/>
    <p:restoredTop sz="94660"/>
  </p:normalViewPr>
  <p:slideViewPr>
    <p:cSldViewPr snapToGrid="0">
      <p:cViewPr varScale="1">
        <p:scale>
          <a:sx n="56" d="100"/>
          <a:sy n="56" d="100"/>
        </p:scale>
        <p:origin x="102" y="5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A2AB9-0475-7046-8298-5B3A81B44AED}" type="datetimeFigureOut">
              <a:rPr lang="x-none" smtClean="0"/>
              <a:t>6/15/2022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3CCAA-938E-FA42-9A45-00F317B037E9}" type="slidenum">
              <a:rPr lang="x-none" smtClean="0"/>
              <a:t>‹#›</a:t>
            </a:fld>
            <a:endParaRPr lang="x-none"/>
          </a:p>
        </p:txBody>
      </p:sp>
    </p:spTree>
    <p:extLst>
      <p:ext uri="{BB962C8B-B14F-4D97-AF65-F5344CB8AC3E}">
        <p14:creationId xmlns:p14="http://schemas.microsoft.com/office/powerpoint/2010/main" val="145277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2</a:t>
            </a:fld>
            <a:endParaRPr lang="zh-CN" altLang="en-US">
              <a:solidFill>
                <a:prstClr val="black"/>
              </a:solidFill>
              <a:ea typeface="宋体"/>
            </a:endParaRPr>
          </a:p>
        </p:txBody>
      </p:sp>
    </p:spTree>
    <p:extLst>
      <p:ext uri="{BB962C8B-B14F-4D97-AF65-F5344CB8AC3E}">
        <p14:creationId xmlns:p14="http://schemas.microsoft.com/office/powerpoint/2010/main" val="266016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3</a:t>
            </a:fld>
            <a:endParaRPr lang="zh-CN" altLang="en-US">
              <a:solidFill>
                <a:prstClr val="black"/>
              </a:solidFill>
              <a:ea typeface="宋体"/>
            </a:endParaRPr>
          </a:p>
        </p:txBody>
      </p:sp>
    </p:spTree>
    <p:extLst>
      <p:ext uri="{BB962C8B-B14F-4D97-AF65-F5344CB8AC3E}">
        <p14:creationId xmlns:p14="http://schemas.microsoft.com/office/powerpoint/2010/main" val="357276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solidFill>
                  <a:prstClr val="black"/>
                </a:solidFill>
                <a:ea typeface="宋体"/>
              </a:rPr>
              <a:pPr>
                <a:defRPr/>
              </a:pPr>
              <a:t>4</a:t>
            </a:fld>
            <a:endParaRPr lang="zh-CN" altLang="en-US">
              <a:solidFill>
                <a:prstClr val="black"/>
              </a:solidFill>
              <a:ea typeface="宋体"/>
            </a:endParaRPr>
          </a:p>
        </p:txBody>
      </p:sp>
    </p:spTree>
    <p:extLst>
      <p:ext uri="{BB962C8B-B14F-4D97-AF65-F5344CB8AC3E}">
        <p14:creationId xmlns:p14="http://schemas.microsoft.com/office/powerpoint/2010/main" val="272203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46866FF-F1FD-4EEB-A9AE-F9D10EA3AD8B}"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174431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11</a:t>
            </a:fld>
            <a:endParaRPr lang="zh-CN" altLang="en-US"/>
          </a:p>
        </p:txBody>
      </p:sp>
    </p:spTree>
    <p:extLst>
      <p:ext uri="{BB962C8B-B14F-4D97-AF65-F5344CB8AC3E}">
        <p14:creationId xmlns:p14="http://schemas.microsoft.com/office/powerpoint/2010/main" val="384723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51747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1457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99298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95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4" indent="0" algn="ctr">
              <a:buNone/>
              <a:defRPr sz="1600"/>
            </a:lvl4pPr>
            <a:lvl5pPr marL="1828646" indent="0" algn="ctr">
              <a:buNone/>
              <a:defRPr sz="1600"/>
            </a:lvl5pPr>
            <a:lvl6pPr marL="2285808"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0548966"/>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150040"/>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4" indent="0">
              <a:buNone/>
              <a:defRPr sz="1600">
                <a:solidFill>
                  <a:schemeClr val="tx1">
                    <a:tint val="75000"/>
                  </a:schemeClr>
                </a:solidFill>
              </a:defRPr>
            </a:lvl4pPr>
            <a:lvl5pPr marL="1828646" indent="0">
              <a:buNone/>
              <a:defRPr sz="1600">
                <a:solidFill>
                  <a:schemeClr val="tx1">
                    <a:tint val="75000"/>
                  </a:schemeClr>
                </a:solidFill>
              </a:defRPr>
            </a:lvl5pPr>
            <a:lvl6pPr marL="2285808" indent="0">
              <a:buNone/>
              <a:defRPr sz="1600">
                <a:solidFill>
                  <a:schemeClr val="tx1">
                    <a:tint val="75000"/>
                  </a:schemeClr>
                </a:solidFill>
              </a:defRPr>
            </a:lvl6pPr>
            <a:lvl7pPr marL="2742969" indent="0">
              <a:buNone/>
              <a:defRPr sz="1600">
                <a:solidFill>
                  <a:schemeClr val="tx1">
                    <a:tint val="75000"/>
                  </a:schemeClr>
                </a:solidFill>
              </a:defRPr>
            </a:lvl7pPr>
            <a:lvl8pPr marL="3200131" indent="0">
              <a:buNone/>
              <a:defRPr sz="1600">
                <a:solidFill>
                  <a:schemeClr val="tx1">
                    <a:tint val="75000"/>
                  </a:schemeClr>
                </a:solidFill>
              </a:defRPr>
            </a:lvl8pPr>
            <a:lvl9pPr marL="3657292"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154767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72836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4"/>
            <a:ext cx="5157787"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203062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415101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24390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71878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5393820"/>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9" y="987425"/>
            <a:ext cx="6172200" cy="4873625"/>
          </a:xfrm>
        </p:spPr>
        <p:txBody>
          <a:bodyPr/>
          <a:lstStyle>
            <a:lvl1pPr marL="0" indent="0">
              <a:buNone/>
              <a:defRPr sz="3200"/>
            </a:lvl1pPr>
            <a:lvl2pPr marL="457161" indent="0">
              <a:buNone/>
              <a:defRPr sz="2800"/>
            </a:lvl2pPr>
            <a:lvl3pPr marL="914323" indent="0">
              <a:buNone/>
              <a:defRPr sz="2400"/>
            </a:lvl3pPr>
            <a:lvl4pPr marL="1371484" indent="0">
              <a:buNone/>
              <a:defRPr sz="2000"/>
            </a:lvl4pPr>
            <a:lvl5pPr marL="1828646" indent="0">
              <a:buNone/>
              <a:defRPr sz="2000"/>
            </a:lvl5pPr>
            <a:lvl6pPr marL="2285808" indent="0">
              <a:buNone/>
              <a:defRPr sz="2000"/>
            </a:lvl6pPr>
            <a:lvl7pPr marL="2742969" indent="0">
              <a:buNone/>
              <a:defRPr sz="2000"/>
            </a:lvl7pPr>
            <a:lvl8pPr marL="3200131" indent="0">
              <a:buNone/>
              <a:defRPr sz="2000"/>
            </a:lvl8pPr>
            <a:lvl9pPr marL="3657292"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274016"/>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20231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420537"/>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13086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4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BB6CB0-D244-4F2C-9E41-DDEA2AA9809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7A4EFEE-2BA8-4022-8835-AEF500FCC92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13C5CB8-1862-4D61-A83A-F363E7528BCB}"/>
              </a:ext>
            </a:extLst>
          </p:cNvPr>
          <p:cNvSpPr>
            <a:spLocks noGrp="1" noChangeArrowheads="1"/>
          </p:cNvSpPr>
          <p:nvPr>
            <p:ph type="sldNum" sz="quarter" idx="12"/>
          </p:nvPr>
        </p:nvSpPr>
        <p:spPr>
          <a:ln/>
        </p:spPr>
        <p:txBody>
          <a:bodyPr/>
          <a:lstStyle>
            <a:lvl1pPr>
              <a:defRPr/>
            </a:lvl1pPr>
          </a:lstStyle>
          <a:p>
            <a:fld id="{DF9D44FF-8BD8-4076-A66C-2CB0D15433B8}"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71838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F8418-EDFA-483A-8E22-4767EBC10B1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86A87E6-032C-4E61-92C0-3E7E9CBA317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CF59C3B9-CC5F-492B-949B-A07B10ABA2BC}"/>
              </a:ext>
            </a:extLst>
          </p:cNvPr>
          <p:cNvSpPr>
            <a:spLocks noGrp="1" noChangeArrowheads="1"/>
          </p:cNvSpPr>
          <p:nvPr>
            <p:ph type="sldNum" sz="quarter" idx="12"/>
          </p:nvPr>
        </p:nvSpPr>
        <p:spPr>
          <a:ln/>
        </p:spPr>
        <p:txBody>
          <a:bodyPr/>
          <a:lstStyle>
            <a:lvl1pPr>
              <a:defRPr/>
            </a:lvl1pPr>
          </a:lstStyle>
          <a:p>
            <a:fld id="{88FA5B39-C7D3-48CA-902D-BF67CBFCC6D1}"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36235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2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524F6F-242C-40E7-AE76-F86549EF712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5E474204-32EC-45F3-B187-6A2AEBF61F8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741E19E-F654-4706-A11C-D24ECD810127}"/>
              </a:ext>
            </a:extLst>
          </p:cNvPr>
          <p:cNvSpPr>
            <a:spLocks noGrp="1" noChangeArrowheads="1"/>
          </p:cNvSpPr>
          <p:nvPr>
            <p:ph type="sldNum" sz="quarter" idx="12"/>
          </p:nvPr>
        </p:nvSpPr>
        <p:spPr>
          <a:ln/>
        </p:spPr>
        <p:txBody>
          <a:bodyPr/>
          <a:lstStyle>
            <a:lvl1pPr>
              <a:defRPr/>
            </a:lvl1pPr>
          </a:lstStyle>
          <a:p>
            <a:fld id="{113AB34D-8CFB-46CD-A7E4-679933675B0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222168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9321A1-E0D1-409C-B67F-91754DD5CE9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89DDDD60-87FD-4A5A-BB77-469A5FD52C6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AF341520-7DD6-4739-8B98-7A812B90355B}"/>
              </a:ext>
            </a:extLst>
          </p:cNvPr>
          <p:cNvSpPr>
            <a:spLocks noGrp="1" noChangeArrowheads="1"/>
          </p:cNvSpPr>
          <p:nvPr>
            <p:ph type="sldNum" sz="quarter" idx="12"/>
          </p:nvPr>
        </p:nvSpPr>
        <p:spPr>
          <a:ln/>
        </p:spPr>
        <p:txBody>
          <a:bodyPr/>
          <a:lstStyle>
            <a:lvl1pPr>
              <a:defRPr/>
            </a:lvl1pPr>
          </a:lstStyle>
          <a:p>
            <a:fld id="{FAEF8434-0D69-49DB-BFA6-010D5B66EC44}"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026828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2BB4C7-C2AC-4034-8E22-2EDF6A9E4B0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4AD4B2F7-36CE-4BD2-B5AC-FED2B7E0ECD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6338B51D-786F-4EAC-8E83-57066FFB7F46}"/>
              </a:ext>
            </a:extLst>
          </p:cNvPr>
          <p:cNvSpPr>
            <a:spLocks noGrp="1" noChangeArrowheads="1"/>
          </p:cNvSpPr>
          <p:nvPr>
            <p:ph type="sldNum" sz="quarter" idx="12"/>
          </p:nvPr>
        </p:nvSpPr>
        <p:spPr>
          <a:ln/>
        </p:spPr>
        <p:txBody>
          <a:bodyPr/>
          <a:lstStyle>
            <a:lvl1pPr>
              <a:defRPr/>
            </a:lvl1pPr>
          </a:lstStyle>
          <a:p>
            <a:fld id="{93D12B46-AEFA-46B2-84CA-4EC6E0555399}"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8665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31809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BFB81D-7534-4A10-B693-4A62D351957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6679FAED-D2FC-4641-AD68-996DB0F6104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3EFDF58D-12A1-48EF-8330-BD77376092DC}"/>
              </a:ext>
            </a:extLst>
          </p:cNvPr>
          <p:cNvSpPr>
            <a:spLocks noGrp="1" noChangeArrowheads="1"/>
          </p:cNvSpPr>
          <p:nvPr>
            <p:ph type="sldNum" sz="quarter" idx="12"/>
          </p:nvPr>
        </p:nvSpPr>
        <p:spPr>
          <a:ln/>
        </p:spPr>
        <p:txBody>
          <a:bodyPr/>
          <a:lstStyle>
            <a:lvl1pPr>
              <a:defRPr/>
            </a:lvl1pPr>
          </a:lstStyle>
          <a:p>
            <a:fld id="{C790E7FB-4F8D-4E2A-BE7F-8F9B9D86C7EF}"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080792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02D694-1E05-4AEB-B0B1-09F7BD08F10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11C425FE-3C19-4B93-AF81-4881DD14DF9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A90B631B-A957-48D5-8B64-BA2BE32E2ACB}"/>
              </a:ext>
            </a:extLst>
          </p:cNvPr>
          <p:cNvSpPr>
            <a:spLocks noGrp="1" noChangeArrowheads="1"/>
          </p:cNvSpPr>
          <p:nvPr>
            <p:ph type="sldNum" sz="quarter" idx="12"/>
          </p:nvPr>
        </p:nvSpPr>
        <p:spPr>
          <a:ln/>
        </p:spPr>
        <p:txBody>
          <a:bodyPr/>
          <a:lstStyle>
            <a:lvl1pPr>
              <a:defRPr/>
            </a:lvl1pPr>
          </a:lstStyle>
          <a:p>
            <a:fld id="{E82B5AD4-F718-489C-B9BA-77686C08BB1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109638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7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0B8C9A-9322-411B-8D56-CB4AC176686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2970034-9B6E-4CD4-B440-10AA2B360E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ECE33A1-659B-410F-94F8-452FB5384AC7}"/>
              </a:ext>
            </a:extLst>
          </p:cNvPr>
          <p:cNvSpPr>
            <a:spLocks noGrp="1" noChangeArrowheads="1"/>
          </p:cNvSpPr>
          <p:nvPr>
            <p:ph type="sldNum" sz="quarter" idx="12"/>
          </p:nvPr>
        </p:nvSpPr>
        <p:spPr>
          <a:ln/>
        </p:spPr>
        <p:txBody>
          <a:bodyPr/>
          <a:lstStyle>
            <a:lvl1pPr>
              <a:defRPr/>
            </a:lvl1pPr>
          </a:lstStyle>
          <a:p>
            <a:fld id="{BF9DEF10-6434-43FE-91E5-102874623D27}"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84702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CF4897-4BEE-482E-BDCF-482211E607BC}"/>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E26C814A-5377-43AB-9DD0-7626E2D6749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9EA044A0-DEEF-4092-9552-B1F9C8602CDD}"/>
              </a:ext>
            </a:extLst>
          </p:cNvPr>
          <p:cNvSpPr>
            <a:spLocks noGrp="1" noChangeArrowheads="1"/>
          </p:cNvSpPr>
          <p:nvPr>
            <p:ph type="sldNum" sz="quarter" idx="12"/>
          </p:nvPr>
        </p:nvSpPr>
        <p:spPr>
          <a:ln/>
        </p:spPr>
        <p:txBody>
          <a:bodyPr/>
          <a:lstStyle>
            <a:lvl1pPr>
              <a:defRPr/>
            </a:lvl1pPr>
          </a:lstStyle>
          <a:p>
            <a:fld id="{2A482E48-888D-4099-8B4B-472E83BD96C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12283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D4E123-7FF0-4AC7-AA4F-C9DF0E8ACE0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8182452-FD56-4E11-8499-DDB6E762F08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A2042B22-7E06-4851-A834-EBC1B0A9F6C9}"/>
              </a:ext>
            </a:extLst>
          </p:cNvPr>
          <p:cNvSpPr>
            <a:spLocks noGrp="1" noChangeArrowheads="1"/>
          </p:cNvSpPr>
          <p:nvPr>
            <p:ph type="sldNum" sz="quarter" idx="12"/>
          </p:nvPr>
        </p:nvSpPr>
        <p:spPr>
          <a:ln/>
        </p:spPr>
        <p:txBody>
          <a:bodyPr/>
          <a:lstStyle>
            <a:lvl1pPr>
              <a:defRPr/>
            </a:lvl1pPr>
          </a:lstStyle>
          <a:p>
            <a:fld id="{30F0FC1B-AE32-4455-BBB2-03B1E300D1FE}"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473139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6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670EED-F196-45BC-A47C-B07B6BFEB49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173074E6-A76F-4FFE-8F99-13CF9DD0E61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DA82973-06CF-401D-8A69-4695D3556E09}"/>
              </a:ext>
            </a:extLst>
          </p:cNvPr>
          <p:cNvSpPr>
            <a:spLocks noGrp="1" noChangeArrowheads="1"/>
          </p:cNvSpPr>
          <p:nvPr>
            <p:ph type="sldNum" sz="quarter" idx="12"/>
          </p:nvPr>
        </p:nvSpPr>
        <p:spPr>
          <a:ln/>
        </p:spPr>
        <p:txBody>
          <a:bodyPr/>
          <a:lstStyle>
            <a:lvl1pPr>
              <a:defRPr/>
            </a:lvl1pPr>
          </a:lstStyle>
          <a:p>
            <a:fld id="{BAA3F083-52EB-4EE4-84A0-94A8E220C595}"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631381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161" indent="0" algn="ctr">
              <a:buNone/>
              <a:defRPr sz="2000"/>
            </a:lvl2pPr>
            <a:lvl3pPr marL="914323" indent="0" algn="ctr">
              <a:buNone/>
              <a:defRPr sz="1800"/>
            </a:lvl3pPr>
            <a:lvl4pPr marL="1371484" indent="0" algn="ctr">
              <a:buNone/>
              <a:defRPr sz="1600"/>
            </a:lvl4pPr>
            <a:lvl5pPr marL="1828646" indent="0" algn="ctr">
              <a:buNone/>
              <a:defRPr sz="1600"/>
            </a:lvl5pPr>
            <a:lvl6pPr marL="2285808"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2F1D1D-3847-4855-A271-6F2447071D6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E3CB7BD-F513-4507-BAFB-BFD909DA26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182962-FCBE-4F76-A822-E9FF4DBB491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282558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7C45AF-554B-4C71-B123-7CC45FC1D9CC}"/>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93BD40-E999-4736-AB89-48C33EAD256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2BDEE43-0B11-484D-BDD4-5DC6FE2AD9C5}"/>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23637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14EB4-3227-48F6-AF24-25A951405BAF}"/>
              </a:ext>
            </a:extLst>
          </p:cNvPr>
          <p:cNvSpPr>
            <a:spLocks noGrp="1"/>
          </p:cNvSpPr>
          <p:nvPr>
            <p:ph type="title"/>
          </p:nvPr>
        </p:nvSpPr>
        <p:spPr>
          <a:xfrm>
            <a:off x="831850"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56D06-AD18-4ED2-A1F0-FCE2B1C04F4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1" indent="0">
              <a:buNone/>
              <a:defRPr sz="2000">
                <a:solidFill>
                  <a:schemeClr val="tx1">
                    <a:tint val="75000"/>
                  </a:schemeClr>
                </a:solidFill>
              </a:defRPr>
            </a:lvl2pPr>
            <a:lvl3pPr marL="914323" indent="0">
              <a:buNone/>
              <a:defRPr sz="1800">
                <a:solidFill>
                  <a:schemeClr val="tx1">
                    <a:tint val="75000"/>
                  </a:schemeClr>
                </a:solidFill>
              </a:defRPr>
            </a:lvl3pPr>
            <a:lvl4pPr marL="1371484" indent="0">
              <a:buNone/>
              <a:defRPr sz="1600">
                <a:solidFill>
                  <a:schemeClr val="tx1">
                    <a:tint val="75000"/>
                  </a:schemeClr>
                </a:solidFill>
              </a:defRPr>
            </a:lvl4pPr>
            <a:lvl5pPr marL="1828646" indent="0">
              <a:buNone/>
              <a:defRPr sz="1600">
                <a:solidFill>
                  <a:schemeClr val="tx1">
                    <a:tint val="75000"/>
                  </a:schemeClr>
                </a:solidFill>
              </a:defRPr>
            </a:lvl5pPr>
            <a:lvl6pPr marL="2285808" indent="0">
              <a:buNone/>
              <a:defRPr sz="1600">
                <a:solidFill>
                  <a:schemeClr val="tx1">
                    <a:tint val="75000"/>
                  </a:schemeClr>
                </a:solidFill>
              </a:defRPr>
            </a:lvl6pPr>
            <a:lvl7pPr marL="2742969" indent="0">
              <a:buNone/>
              <a:defRPr sz="1600">
                <a:solidFill>
                  <a:schemeClr val="tx1">
                    <a:tint val="75000"/>
                  </a:schemeClr>
                </a:solidFill>
              </a:defRPr>
            </a:lvl7pPr>
            <a:lvl8pPr marL="3200131" indent="0">
              <a:buNone/>
              <a:defRPr sz="1600">
                <a:solidFill>
                  <a:schemeClr val="tx1">
                    <a:tint val="75000"/>
                  </a:schemeClr>
                </a:solidFill>
              </a:defRPr>
            </a:lvl8pPr>
            <a:lvl9pPr marL="3657292"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48614-ACBE-4EE3-82C7-02A9B81E3D50}"/>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452A3B-FFD9-469A-83CB-8820DF0682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B3BE0A4-2675-423F-B005-9861811FCB50}"/>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3885734"/>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9474F35-B8A5-495A-9DA7-6EFBC13E45F5}"/>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1E47523-B8B1-4D13-A3C6-FF8CD1BD669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FD258B8-2F8D-4764-8B95-8352ECD21A83}"/>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7206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96698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D1AC69-E6FE-46FC-9F8F-C1C47A0E7120}"/>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5077EF-586B-4A7D-9C9E-49C06C64F2F8}"/>
              </a:ext>
            </a:extLst>
          </p:cNvPr>
          <p:cNvSpPr>
            <a:spLocks noGrp="1"/>
          </p:cNvSpPr>
          <p:nvPr>
            <p:ph type="body" idx="1"/>
          </p:nvPr>
        </p:nvSpPr>
        <p:spPr>
          <a:xfrm>
            <a:off x="839788" y="1681164"/>
            <a:ext cx="5157787"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B62AD3-0CCF-4614-A209-77F7C792BBFE}"/>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61" indent="0">
              <a:buNone/>
              <a:defRPr sz="2000" b="1"/>
            </a:lvl2pPr>
            <a:lvl3pPr marL="914323" indent="0">
              <a:buNone/>
              <a:defRPr sz="1800" b="1"/>
            </a:lvl3pPr>
            <a:lvl4pPr marL="1371484" indent="0">
              <a:buNone/>
              <a:defRPr sz="1600" b="1"/>
            </a:lvl4pPr>
            <a:lvl5pPr marL="1828646" indent="0">
              <a:buNone/>
              <a:defRPr sz="1600" b="1"/>
            </a:lvl5pPr>
            <a:lvl6pPr marL="2285808" indent="0">
              <a:buNone/>
              <a:defRPr sz="1600" b="1"/>
            </a:lvl6pPr>
            <a:lvl7pPr marL="2742969" indent="0">
              <a:buNone/>
              <a:defRPr sz="1600" b="1"/>
            </a:lvl7pPr>
            <a:lvl8pPr marL="3200131" indent="0">
              <a:buNone/>
              <a:defRPr sz="1600" b="1"/>
            </a:lvl8pPr>
            <a:lvl9pPr marL="36572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3A2F4FC-1E5B-4B67-B127-7AC1DE87960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348A755-9423-4C61-B9DC-5D4074AE15B4}"/>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8592AA9D-E4A0-4B82-A730-AB7FAA57D8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DA8CE58-6A17-40F7-AC8B-EB4F38D8765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953512"/>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5254D5-7882-40A6-89FB-FEA9F6FBA7C8}"/>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5A03006-AFF0-457A-B0AD-1CB7583F67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964FFC0-3749-46CC-A788-81A041F16B68}"/>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469409"/>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D57B941-7A04-480A-AC18-E8F08983032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7FDF17C-E711-42FF-8B6A-29726260D64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245B24C-4202-4086-A9C1-F0BAC69DCA8E}"/>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6771015"/>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5E5EF-A6C2-4F80-B1FA-01478DBD1E60}"/>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F5FF8C-E02E-4F72-A80F-2710C33D223B}"/>
              </a:ext>
            </a:extLst>
          </p:cNvPr>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1414D5-9429-46FC-AF15-919EF80E64D4}"/>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03A8AA-CF42-4950-9E37-25E83C1DFF8D}"/>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28923FA-38BA-4436-BAC5-33337D04990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3662E9-EA04-4754-8FD8-9986E8470B3A}"/>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7072677"/>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F9CE1-307D-452F-9186-A5B879AD68B9}"/>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391771-CDEC-4B46-9040-BC2F71AF7C2B}"/>
              </a:ext>
            </a:extLst>
          </p:cNvPr>
          <p:cNvSpPr>
            <a:spLocks noGrp="1"/>
          </p:cNvSpPr>
          <p:nvPr>
            <p:ph type="pic" idx="1"/>
          </p:nvPr>
        </p:nvSpPr>
        <p:spPr>
          <a:xfrm>
            <a:off x="5183189" y="987425"/>
            <a:ext cx="6172200" cy="4873625"/>
          </a:xfrm>
        </p:spPr>
        <p:txBody>
          <a:bodyPr/>
          <a:lstStyle>
            <a:lvl1pPr marL="0" indent="0">
              <a:buNone/>
              <a:defRPr sz="3200"/>
            </a:lvl1pPr>
            <a:lvl2pPr marL="457161" indent="0">
              <a:buNone/>
              <a:defRPr sz="2800"/>
            </a:lvl2pPr>
            <a:lvl3pPr marL="914323" indent="0">
              <a:buNone/>
              <a:defRPr sz="2400"/>
            </a:lvl3pPr>
            <a:lvl4pPr marL="1371484" indent="0">
              <a:buNone/>
              <a:defRPr sz="2000"/>
            </a:lvl4pPr>
            <a:lvl5pPr marL="1828646" indent="0">
              <a:buNone/>
              <a:defRPr sz="2000"/>
            </a:lvl5pPr>
            <a:lvl6pPr marL="2285808" indent="0">
              <a:buNone/>
              <a:defRPr sz="2000"/>
            </a:lvl6pPr>
            <a:lvl7pPr marL="2742969" indent="0">
              <a:buNone/>
              <a:defRPr sz="2000"/>
            </a:lvl7pPr>
            <a:lvl8pPr marL="3200131" indent="0">
              <a:buNone/>
              <a:defRPr sz="2000"/>
            </a:lvl8pPr>
            <a:lvl9pPr marL="3657292" indent="0">
              <a:buNone/>
              <a:defRPr sz="2000"/>
            </a:lvl9pPr>
          </a:lstStyle>
          <a:p>
            <a:endParaRPr lang="zh-CN" altLang="en-US"/>
          </a:p>
        </p:txBody>
      </p:sp>
      <p:sp>
        <p:nvSpPr>
          <p:cNvPr id="4" name="文本占位符 3">
            <a:extLst>
              <a:ext uri="{FF2B5EF4-FFF2-40B4-BE49-F238E27FC236}">
                <a16:creationId xmlns:a16="http://schemas.microsoft.com/office/drawing/2014/main" id="{063D27B9-2D69-4ABC-853C-2BF70C23584E}"/>
              </a:ext>
            </a:extLst>
          </p:cNvPr>
          <p:cNvSpPr>
            <a:spLocks noGrp="1"/>
          </p:cNvSpPr>
          <p:nvPr>
            <p:ph type="body" sz="half" idx="2"/>
          </p:nvPr>
        </p:nvSpPr>
        <p:spPr>
          <a:xfrm>
            <a:off x="839789" y="2057400"/>
            <a:ext cx="3932237" cy="3811588"/>
          </a:xfrm>
        </p:spPr>
        <p:txBody>
          <a:bodyPr/>
          <a:lstStyle>
            <a:lvl1pPr marL="0" indent="0">
              <a:buNone/>
              <a:defRPr sz="1600"/>
            </a:lvl1pPr>
            <a:lvl2pPr marL="457161" indent="0">
              <a:buNone/>
              <a:defRPr sz="1400"/>
            </a:lvl2pPr>
            <a:lvl3pPr marL="914323" indent="0">
              <a:buNone/>
              <a:defRPr sz="1200"/>
            </a:lvl3pPr>
            <a:lvl4pPr marL="1371484" indent="0">
              <a:buNone/>
              <a:defRPr sz="1000"/>
            </a:lvl4pPr>
            <a:lvl5pPr marL="1828646" indent="0">
              <a:buNone/>
              <a:defRPr sz="1000"/>
            </a:lvl5pPr>
            <a:lvl6pPr marL="2285808" indent="0">
              <a:buNone/>
              <a:defRPr sz="1000"/>
            </a:lvl6pPr>
            <a:lvl7pPr marL="2742969" indent="0">
              <a:buNone/>
              <a:defRPr sz="1000"/>
            </a:lvl7pPr>
            <a:lvl8pPr marL="3200131" indent="0">
              <a:buNone/>
              <a:defRPr sz="1000"/>
            </a:lvl8pPr>
            <a:lvl9pPr marL="36572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B771AB-4974-49C6-AD9B-7A243ADB0263}"/>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838292E-D382-4F00-BF67-543FBFF1429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BD87C8D-2500-4291-9EAA-961F129D9FC6}"/>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2414351"/>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7F7BDF-35C4-4B5E-BD8D-BF7A1E9FBF7E}"/>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434D321-437D-4D7D-9E6F-AAB4AE8F78F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88BB708-BA58-4F73-BAAA-1959AF42003F}"/>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039567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A6B035-532E-4A9F-9D17-6123BD1C57E5}"/>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B2EC9-EB1C-4147-8D45-FDBC782E3434}"/>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63B71E-2D8D-43BD-A87E-625BA3B843B1}"/>
              </a:ext>
            </a:extLst>
          </p:cNvPr>
          <p:cNvSpPr>
            <a:spLocks noGrp="1"/>
          </p:cNvSpPr>
          <p:nvPr>
            <p:ph type="dt" sz="half" idx="10"/>
          </p:nvPr>
        </p:nvSpPr>
        <p:spPr/>
        <p:txBody>
          <a:bodyPr/>
          <a:lstStyle/>
          <a:p>
            <a:fld id="{F5746BDC-6E1E-47ED-9C55-4B4F52EF42A6}" type="datetimeFigureOut">
              <a:rPr lang="zh-CN" altLang="en-US" smtClean="0">
                <a:solidFill>
                  <a:prstClr val="black">
                    <a:tint val="75000"/>
                  </a:prstClr>
                </a:solidFill>
              </a:rPr>
              <a:pPr/>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FC824D-6B9E-48D7-BA29-55B8FE15DBA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FAB0C6-1121-47AB-8A80-5CCF87BF1CD1}"/>
              </a:ext>
            </a:extLst>
          </p:cNvPr>
          <p:cNvSpPr>
            <a:spLocks noGrp="1"/>
          </p:cNvSpPr>
          <p:nvPr>
            <p:ph type="sldNum" sz="quarter" idx="12"/>
          </p:nvPr>
        </p:nvSpPr>
        <p:spPr/>
        <p:txBody>
          <a:bodyPr/>
          <a:lstStyle/>
          <a:p>
            <a:fld id="{475D3779-DBD7-452A-97A9-C3E41A43C94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9604453"/>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400404"/>
      </p:ext>
    </p:extLst>
  </p:cSld>
  <p:clrMapOvr>
    <a:masterClrMapping/>
  </p:clrMapOvr>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88760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5833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3375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3148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28893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5.xml"/><Relationship Id="rId21" Type="http://schemas.openxmlformats.org/officeDocument/2006/relationships/image" Target="../media/image5.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ags" Target="../tags/tag3.xml"/><Relationship Id="rId20"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2.xml"/><Relationship Id="rId10" Type="http://schemas.openxmlformats.org/officeDocument/2006/relationships/slideLayout" Target="../slideLayouts/slideLayout22.xml"/><Relationship Id="rId19"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2.png"/><Relationship Id="rId3" Type="http://schemas.openxmlformats.org/officeDocument/2006/relationships/slideLayout" Target="../slideLayouts/slideLayout38.xml"/><Relationship Id="rId21" Type="http://schemas.openxmlformats.org/officeDocument/2006/relationships/image" Target="../media/image5.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tags" Target="../tags/tag6.xml"/><Relationship Id="rId20" Type="http://schemas.openxmlformats.org/officeDocument/2006/relationships/image" Target="../media/image4.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5.xml"/><Relationship Id="rId10" Type="http://schemas.openxmlformats.org/officeDocument/2006/relationships/slideLayout" Target="../slideLayouts/slideLayout45.xml"/><Relationship Id="rId19" Type="http://schemas.openxmlformats.org/officeDocument/2006/relationships/image" Target="../media/image3.jpe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ags" Target="../tags/tag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6/15/2022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213843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D34509-04C3-4A44-9E37-D7FC21A115D2}"/>
              </a:ext>
            </a:extLst>
          </p:cNvPr>
          <p:cNvSpPr txBox="1"/>
          <p:nvPr userDrawn="1"/>
        </p:nvSpPr>
        <p:spPr>
          <a:xfrm>
            <a:off x="0" y="-1604664"/>
            <a:ext cx="12192000" cy="479474"/>
          </a:xfrm>
          <a:prstGeom prst="rect">
            <a:avLst/>
          </a:prstGeom>
          <a:noFill/>
        </p:spPr>
        <p:txBody>
          <a:bodyPr vert="horz" lIns="91433" tIns="45716" rIns="91433" bIns="45716" rtlCol="0">
            <a:spAutoFit/>
          </a:bodyPr>
          <a:lstStyle/>
          <a:p>
            <a:pPr algn="ctr" defTabSz="914323"/>
            <a:r>
              <a:rPr lang="en-US" sz="2400">
                <a:solidFill>
                  <a:srgbClr val="CFCFCF"/>
                </a:solidFill>
              </a:rPr>
              <a:t>www.9slide.vn</a:t>
            </a:r>
          </a:p>
        </p:txBody>
      </p:sp>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6"/>
            <a:ext cx="10515600" cy="1325563"/>
          </a:xfrm>
          <a:prstGeom prst="rect">
            <a:avLst/>
          </a:prstGeom>
        </p:spPr>
        <p:txBody>
          <a:bodyPr vert="horz" lIns="91433" tIns="45716" rIns="91433" bIns="45716"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33" tIns="45716" rIns="91433" bIns="45716"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1"/>
            <a:ext cx="27432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3"/>
            <a:fld id="{F5746BDC-6E1E-47ED-9C55-4B4F52EF42A6}" type="datetimeFigureOut">
              <a:rPr lang="zh-CN" altLang="en-US" smtClean="0">
                <a:solidFill>
                  <a:prstClr val="black">
                    <a:tint val="75000"/>
                  </a:prstClr>
                </a:solidFill>
              </a:rPr>
              <a:pPr defTabSz="914323"/>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1"/>
            <a:ext cx="41148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1"/>
            <a:ext cx="27432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3"/>
            <a:fld id="{475D3779-DBD7-452A-97A9-C3E41A43C949}" type="slidenum">
              <a:rPr lang="zh-CN" altLang="en-US" smtClean="0">
                <a:solidFill>
                  <a:prstClr val="black">
                    <a:tint val="75000"/>
                  </a:prstClr>
                </a:solidFill>
              </a:rPr>
              <a:pPr defTabSz="914323"/>
              <a:t>‹#›</a:t>
            </a:fld>
            <a:endParaRPr lang="zh-CN" altLang="en-US">
              <a:solidFill>
                <a:prstClr val="black">
                  <a:tint val="75000"/>
                </a:prstClr>
              </a:solidFill>
            </a:endParaRPr>
          </a:p>
        </p:txBody>
      </p:sp>
      <p:pic>
        <p:nvPicPr>
          <p:cNvPr id="7" name="图片 3">
            <a:extLst>
              <a:ext uri="{FF2B5EF4-FFF2-40B4-BE49-F238E27FC236}">
                <a16:creationId xmlns:a16="http://schemas.microsoft.com/office/drawing/2014/main" id="{2619A4C8-A4A2-4083-B66C-95624256D5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4">
            <a:extLst>
              <a:ext uri="{FF2B5EF4-FFF2-40B4-BE49-F238E27FC236}">
                <a16:creationId xmlns:a16="http://schemas.microsoft.com/office/drawing/2014/main" id="{A2C7FC7D-8BEC-4076-89AD-DE2E38B79C6D}"/>
              </a:ext>
            </a:extLst>
          </p:cNvPr>
          <p:cNvSpPr/>
          <p:nvPr userDrawn="1"/>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zh-CN" altLang="en-US">
              <a:solidFill>
                <a:prstClr val="white"/>
              </a:solidFill>
            </a:endParaRPr>
          </a:p>
        </p:txBody>
      </p:sp>
      <p:pic>
        <p:nvPicPr>
          <p:cNvPr id="9" name="图片 12">
            <a:extLst>
              <a:ext uri="{FF2B5EF4-FFF2-40B4-BE49-F238E27FC236}">
                <a16:creationId xmlns:a16="http://schemas.microsoft.com/office/drawing/2014/main" id="{ECAC8E7E-85F4-4869-B910-4D8770F945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2875" y="-338138"/>
            <a:ext cx="1189301" cy="2080333"/>
          </a:xfrm>
          <a:prstGeom prst="rect">
            <a:avLst/>
          </a:prstGeom>
        </p:spPr>
      </p:pic>
      <p:sp>
        <p:nvSpPr>
          <p:cNvPr id="12" name="Oval 11">
            <a:extLst>
              <a:ext uri="{FF2B5EF4-FFF2-40B4-BE49-F238E27FC236}">
                <a16:creationId xmlns:a16="http://schemas.microsoft.com/office/drawing/2014/main" id="{4F5CA9DC-C19E-4A6B-BA62-96FC7EEF737A}"/>
              </a:ext>
            </a:extLst>
          </p:cNvPr>
          <p:cNvSpPr>
            <a:spLocks noChangeAspect="1"/>
          </p:cNvSpPr>
          <p:nvPr userDrawn="1"/>
        </p:nvSpPr>
        <p:spPr>
          <a:xfrm>
            <a:off x="-1168399" y="0"/>
            <a:ext cx="800100" cy="8001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3" name="Oval 12">
            <a:extLst>
              <a:ext uri="{FF2B5EF4-FFF2-40B4-BE49-F238E27FC236}">
                <a16:creationId xmlns:a16="http://schemas.microsoft.com/office/drawing/2014/main" id="{F133C05C-6D9C-4808-A413-3E428D4732D5}"/>
              </a:ext>
            </a:extLst>
          </p:cNvPr>
          <p:cNvSpPr>
            <a:spLocks noChangeAspect="1"/>
          </p:cNvSpPr>
          <p:nvPr userDrawn="1"/>
        </p:nvSpPr>
        <p:spPr>
          <a:xfrm>
            <a:off x="2380874" y="136525"/>
            <a:ext cx="6464300" cy="6464300"/>
          </a:xfrm>
          <a:prstGeom prst="ellipse">
            <a:avLst/>
          </a:prstGeom>
          <a:blipFill dpi="0" rotWithShape="0">
            <a:blip r:embed="rId20">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4" name="Oval 13">
            <a:extLst>
              <a:ext uri="{FF2B5EF4-FFF2-40B4-BE49-F238E27FC236}">
                <a16:creationId xmlns:a16="http://schemas.microsoft.com/office/drawing/2014/main" id="{50DC4736-F51F-4B44-97BE-8E7E0FF4AFE5}"/>
              </a:ext>
            </a:extLst>
          </p:cNvPr>
          <p:cNvSpPr>
            <a:spLocks noChangeAspect="1"/>
          </p:cNvSpPr>
          <p:nvPr userDrawn="1">
            <p:custDataLst>
              <p:tags r:id="rId14"/>
            </p:custDataLst>
          </p:nvPr>
        </p:nvSpPr>
        <p:spPr>
          <a:xfrm>
            <a:off x="2533274" y="288926"/>
            <a:ext cx="6464300" cy="6464300"/>
          </a:xfrm>
          <a:prstGeom prst="ellipse">
            <a:avLst/>
          </a:prstGeom>
          <a:blipFill dpi="0" rotWithShape="0">
            <a:blip r:embed="rId21"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5" name="Oval 14">
            <a:extLst>
              <a:ext uri="{FF2B5EF4-FFF2-40B4-BE49-F238E27FC236}">
                <a16:creationId xmlns:a16="http://schemas.microsoft.com/office/drawing/2014/main" id="{0D14DA84-A380-492B-B1CB-BA11923A89F2}"/>
              </a:ext>
            </a:extLst>
          </p:cNvPr>
          <p:cNvSpPr>
            <a:spLocks noChangeAspect="1"/>
          </p:cNvSpPr>
          <p:nvPr userDrawn="1">
            <p:custDataLst>
              <p:tags r:id="rId15"/>
            </p:custDataLst>
          </p:nvPr>
        </p:nvSpPr>
        <p:spPr>
          <a:xfrm>
            <a:off x="-1360185" y="3316524"/>
            <a:ext cx="826409" cy="826409"/>
          </a:xfrm>
          <a:prstGeom prst="ellipse">
            <a:avLst/>
          </a:prstGeom>
          <a:blipFill dpi="0" rotWithShape="0">
            <a:blip r:embed="rId22" cstate="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6" name="Oval 15">
            <a:extLst>
              <a:ext uri="{FF2B5EF4-FFF2-40B4-BE49-F238E27FC236}">
                <a16:creationId xmlns:a16="http://schemas.microsoft.com/office/drawing/2014/main" id="{3DA4D3EA-1924-4115-B0D4-0A4CB47E5E2C}"/>
              </a:ext>
            </a:extLst>
          </p:cNvPr>
          <p:cNvSpPr>
            <a:spLocks noChangeAspect="1"/>
          </p:cNvSpPr>
          <p:nvPr userDrawn="1">
            <p:custDataLst>
              <p:tags r:id="rId16"/>
            </p:custDataLst>
          </p:nvPr>
        </p:nvSpPr>
        <p:spPr>
          <a:xfrm>
            <a:off x="-1106185" y="6125707"/>
            <a:ext cx="826409" cy="826409"/>
          </a:xfrm>
          <a:prstGeom prst="ellipse">
            <a:avLst/>
          </a:prstGeom>
          <a:blipFill dpi="0" rotWithShape="0">
            <a:blip r:embed="rId22"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Tree>
    <p:extLst>
      <p:ext uri="{BB962C8B-B14F-4D97-AF65-F5344CB8AC3E}">
        <p14:creationId xmlns:p14="http://schemas.microsoft.com/office/powerpoint/2010/main" val="42696722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1"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1"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6"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8"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0"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69" algn="l" defTabSz="914323" rtl="0" eaLnBrk="1" latinLnBrk="0" hangingPunct="1">
        <a:defRPr sz="1800" kern="1200">
          <a:solidFill>
            <a:schemeClr val="tx1"/>
          </a:solidFill>
          <a:latin typeface="+mn-lt"/>
          <a:ea typeface="+mn-ea"/>
          <a:cs typeface="+mn-cs"/>
        </a:defRPr>
      </a:lvl7pPr>
      <a:lvl8pPr marL="3200131" algn="l" defTabSz="914323" rtl="0" eaLnBrk="1" latinLnBrk="0" hangingPunct="1">
        <a:defRPr sz="1800" kern="1200">
          <a:solidFill>
            <a:schemeClr val="tx1"/>
          </a:solidFill>
          <a:latin typeface="+mn-lt"/>
          <a:ea typeface="+mn-ea"/>
          <a:cs typeface="+mn-cs"/>
        </a:defRPr>
      </a:lvl8pPr>
      <a:lvl9pPr marL="3657292" algn="l" defTabSz="9143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E74363-F80C-4E6B-9D6C-6BE4602125B0}"/>
              </a:ext>
            </a:extLst>
          </p:cNvPr>
          <p:cNvSpPr>
            <a:spLocks noGrp="1" noChangeArrowheads="1"/>
          </p:cNvSpPr>
          <p:nvPr>
            <p:ph type="title"/>
          </p:nvPr>
        </p:nvSpPr>
        <p:spPr bwMode="auto">
          <a:xfrm>
            <a:off x="609601"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5790CA43-CCEA-4635-AED1-67ADBCDF0642}"/>
              </a:ext>
            </a:extLst>
          </p:cNvPr>
          <p:cNvSpPr>
            <a:spLocks noGrp="1" noChangeArrowheads="1"/>
          </p:cNvSpPr>
          <p:nvPr>
            <p:ph type="body" idx="1"/>
          </p:nvPr>
        </p:nvSpPr>
        <p:spPr bwMode="auto">
          <a:xfrm>
            <a:off x="609601"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429A07DB-DFBA-4725-BB85-58BA519DA78D}"/>
              </a:ext>
            </a:extLst>
          </p:cNvPr>
          <p:cNvSpPr>
            <a:spLocks noGrp="1" noChangeArrowheads="1"/>
          </p:cNvSpPr>
          <p:nvPr>
            <p:ph type="dt" sz="half" idx="2"/>
          </p:nvPr>
        </p:nvSpPr>
        <p:spPr bwMode="auto">
          <a:xfrm>
            <a:off x="609601"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16:creationId xmlns:a16="http://schemas.microsoft.com/office/drawing/2014/main" id="{3B09A3D1-F73A-4B95-93F5-30DE5B950F0E}"/>
              </a:ext>
            </a:extLst>
          </p:cNvPr>
          <p:cNvSpPr>
            <a:spLocks noGrp="1" noChangeArrowheads="1"/>
          </p:cNvSpPr>
          <p:nvPr>
            <p:ph type="ftr" sz="quarter" idx="3"/>
          </p:nvPr>
        </p:nvSpPr>
        <p:spPr bwMode="auto">
          <a:xfrm>
            <a:off x="4165601"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16:creationId xmlns:a16="http://schemas.microsoft.com/office/drawing/2014/main" id="{0DC1BE06-D7AD-4167-8688-7B4BDD7D4F3B}"/>
              </a:ext>
            </a:extLst>
          </p:cNvPr>
          <p:cNvSpPr>
            <a:spLocks noGrp="1" noChangeArrowheads="1"/>
          </p:cNvSpPr>
          <p:nvPr>
            <p:ph type="sldNum" sz="quarter" idx="4"/>
          </p:nvPr>
        </p:nvSpPr>
        <p:spPr bwMode="auto">
          <a:xfrm>
            <a:off x="8737601"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AFFB5EB-18E5-41E3-B549-E231CD7F31D6}" type="slidenum">
              <a:rPr lang="en-US" altLang="vi-VN">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1036322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D34509-04C3-4A44-9E37-D7FC21A115D2}"/>
              </a:ext>
            </a:extLst>
          </p:cNvPr>
          <p:cNvSpPr txBox="1"/>
          <p:nvPr userDrawn="1"/>
        </p:nvSpPr>
        <p:spPr>
          <a:xfrm>
            <a:off x="0" y="-1604664"/>
            <a:ext cx="12192000" cy="479474"/>
          </a:xfrm>
          <a:prstGeom prst="rect">
            <a:avLst/>
          </a:prstGeom>
          <a:noFill/>
        </p:spPr>
        <p:txBody>
          <a:bodyPr vert="horz" lIns="91433" tIns="45716" rIns="91433" bIns="45716" rtlCol="0">
            <a:spAutoFit/>
          </a:bodyPr>
          <a:lstStyle/>
          <a:p>
            <a:pPr algn="ctr" defTabSz="914323"/>
            <a:r>
              <a:rPr lang="en-US" sz="2400">
                <a:solidFill>
                  <a:srgbClr val="CFCFCF"/>
                </a:solidFill>
              </a:rPr>
              <a:t>www.9slide.vn</a:t>
            </a:r>
          </a:p>
        </p:txBody>
      </p:sp>
      <p:sp>
        <p:nvSpPr>
          <p:cNvPr id="2" name="标题占位符 1">
            <a:extLst>
              <a:ext uri="{FF2B5EF4-FFF2-40B4-BE49-F238E27FC236}">
                <a16:creationId xmlns:a16="http://schemas.microsoft.com/office/drawing/2014/main" id="{36E7A7E3-C052-4F26-8593-90A1661B9B6F}"/>
              </a:ext>
            </a:extLst>
          </p:cNvPr>
          <p:cNvSpPr>
            <a:spLocks noGrp="1"/>
          </p:cNvSpPr>
          <p:nvPr>
            <p:ph type="title"/>
          </p:nvPr>
        </p:nvSpPr>
        <p:spPr>
          <a:xfrm>
            <a:off x="838200" y="365126"/>
            <a:ext cx="10515600" cy="1325563"/>
          </a:xfrm>
          <a:prstGeom prst="rect">
            <a:avLst/>
          </a:prstGeom>
        </p:spPr>
        <p:txBody>
          <a:bodyPr vert="horz" lIns="91433" tIns="45716" rIns="91433" bIns="45716"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33" tIns="45716" rIns="91433" bIns="45716"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334D36-E394-4C6A-93FF-DC27BD554E79}"/>
              </a:ext>
            </a:extLst>
          </p:cNvPr>
          <p:cNvSpPr>
            <a:spLocks noGrp="1"/>
          </p:cNvSpPr>
          <p:nvPr>
            <p:ph type="dt" sz="half" idx="2"/>
          </p:nvPr>
        </p:nvSpPr>
        <p:spPr>
          <a:xfrm>
            <a:off x="838200" y="6356351"/>
            <a:ext cx="27432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3"/>
            <a:fld id="{F5746BDC-6E1E-47ED-9C55-4B4F52EF42A6}" type="datetimeFigureOut">
              <a:rPr lang="zh-CN" altLang="en-US" smtClean="0">
                <a:solidFill>
                  <a:prstClr val="black">
                    <a:tint val="75000"/>
                  </a:prstClr>
                </a:solidFill>
              </a:rPr>
              <a:pPr defTabSz="914323"/>
              <a:t>2022/6/15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7B6AA6E-F520-4171-BFB6-ECE7ABBD2B90}"/>
              </a:ext>
            </a:extLst>
          </p:cNvPr>
          <p:cNvSpPr>
            <a:spLocks noGrp="1"/>
          </p:cNvSpPr>
          <p:nvPr>
            <p:ph type="ftr" sz="quarter" idx="3"/>
          </p:nvPr>
        </p:nvSpPr>
        <p:spPr>
          <a:xfrm>
            <a:off x="4038600" y="6356351"/>
            <a:ext cx="41148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4C87B62-9A7F-4CE4-A19B-E319C35670FB}"/>
              </a:ext>
            </a:extLst>
          </p:cNvPr>
          <p:cNvSpPr>
            <a:spLocks noGrp="1"/>
          </p:cNvSpPr>
          <p:nvPr>
            <p:ph type="sldNum" sz="quarter" idx="4"/>
          </p:nvPr>
        </p:nvSpPr>
        <p:spPr>
          <a:xfrm>
            <a:off x="8610600" y="6356351"/>
            <a:ext cx="27432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3"/>
            <a:fld id="{475D3779-DBD7-452A-97A9-C3E41A43C949}" type="slidenum">
              <a:rPr lang="zh-CN" altLang="en-US" smtClean="0">
                <a:solidFill>
                  <a:prstClr val="black">
                    <a:tint val="75000"/>
                  </a:prstClr>
                </a:solidFill>
              </a:rPr>
              <a:pPr defTabSz="914323"/>
              <a:t>‹#›</a:t>
            </a:fld>
            <a:endParaRPr lang="zh-CN" altLang="en-US">
              <a:solidFill>
                <a:prstClr val="black">
                  <a:tint val="75000"/>
                </a:prstClr>
              </a:solidFill>
            </a:endParaRPr>
          </a:p>
        </p:txBody>
      </p:sp>
      <p:pic>
        <p:nvPicPr>
          <p:cNvPr id="7" name="图片 3">
            <a:extLst>
              <a:ext uri="{FF2B5EF4-FFF2-40B4-BE49-F238E27FC236}">
                <a16:creationId xmlns:a16="http://schemas.microsoft.com/office/drawing/2014/main" id="{2619A4C8-A4A2-4083-B66C-95624256D5A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4">
            <a:extLst>
              <a:ext uri="{FF2B5EF4-FFF2-40B4-BE49-F238E27FC236}">
                <a16:creationId xmlns:a16="http://schemas.microsoft.com/office/drawing/2014/main" id="{A2C7FC7D-8BEC-4076-89AD-DE2E38B79C6D}"/>
              </a:ext>
            </a:extLst>
          </p:cNvPr>
          <p:cNvSpPr/>
          <p:nvPr userDrawn="1"/>
        </p:nvSpPr>
        <p:spPr>
          <a:xfrm>
            <a:off x="533776" y="486000"/>
            <a:ext cx="11124448" cy="588600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zh-CN" altLang="en-US">
              <a:solidFill>
                <a:prstClr val="white"/>
              </a:solidFill>
            </a:endParaRPr>
          </a:p>
        </p:txBody>
      </p:sp>
      <p:pic>
        <p:nvPicPr>
          <p:cNvPr id="9" name="图片 12">
            <a:extLst>
              <a:ext uri="{FF2B5EF4-FFF2-40B4-BE49-F238E27FC236}">
                <a16:creationId xmlns:a16="http://schemas.microsoft.com/office/drawing/2014/main" id="{ECAC8E7E-85F4-4869-B910-4D8770F9451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2875" y="-338138"/>
            <a:ext cx="1189301" cy="2080333"/>
          </a:xfrm>
          <a:prstGeom prst="rect">
            <a:avLst/>
          </a:prstGeom>
        </p:spPr>
      </p:pic>
      <p:sp>
        <p:nvSpPr>
          <p:cNvPr id="12" name="Oval 11">
            <a:extLst>
              <a:ext uri="{FF2B5EF4-FFF2-40B4-BE49-F238E27FC236}">
                <a16:creationId xmlns:a16="http://schemas.microsoft.com/office/drawing/2014/main" id="{4F5CA9DC-C19E-4A6B-BA62-96FC7EEF737A}"/>
              </a:ext>
            </a:extLst>
          </p:cNvPr>
          <p:cNvSpPr>
            <a:spLocks noChangeAspect="1"/>
          </p:cNvSpPr>
          <p:nvPr userDrawn="1"/>
        </p:nvSpPr>
        <p:spPr>
          <a:xfrm>
            <a:off x="-1168399" y="0"/>
            <a:ext cx="800100" cy="8001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3" name="Oval 12">
            <a:extLst>
              <a:ext uri="{FF2B5EF4-FFF2-40B4-BE49-F238E27FC236}">
                <a16:creationId xmlns:a16="http://schemas.microsoft.com/office/drawing/2014/main" id="{F133C05C-6D9C-4808-A413-3E428D4732D5}"/>
              </a:ext>
            </a:extLst>
          </p:cNvPr>
          <p:cNvSpPr>
            <a:spLocks noChangeAspect="1"/>
          </p:cNvSpPr>
          <p:nvPr userDrawn="1"/>
        </p:nvSpPr>
        <p:spPr>
          <a:xfrm>
            <a:off x="2380874" y="136525"/>
            <a:ext cx="6464300" cy="6464300"/>
          </a:xfrm>
          <a:prstGeom prst="ellipse">
            <a:avLst/>
          </a:prstGeom>
          <a:blipFill dpi="0" rotWithShape="0">
            <a:blip r:embed="rId20">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4" name="Oval 13">
            <a:extLst>
              <a:ext uri="{FF2B5EF4-FFF2-40B4-BE49-F238E27FC236}">
                <a16:creationId xmlns:a16="http://schemas.microsoft.com/office/drawing/2014/main" id="{50DC4736-F51F-4B44-97BE-8E7E0FF4AFE5}"/>
              </a:ext>
            </a:extLst>
          </p:cNvPr>
          <p:cNvSpPr>
            <a:spLocks noChangeAspect="1"/>
          </p:cNvSpPr>
          <p:nvPr userDrawn="1">
            <p:custDataLst>
              <p:tags r:id="rId14"/>
            </p:custDataLst>
          </p:nvPr>
        </p:nvSpPr>
        <p:spPr>
          <a:xfrm>
            <a:off x="2533274" y="288926"/>
            <a:ext cx="6464300" cy="6464300"/>
          </a:xfrm>
          <a:prstGeom prst="ellipse">
            <a:avLst/>
          </a:prstGeom>
          <a:blipFill dpi="0" rotWithShape="0">
            <a:blip r:embed="rId21"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5" name="Oval 14">
            <a:extLst>
              <a:ext uri="{FF2B5EF4-FFF2-40B4-BE49-F238E27FC236}">
                <a16:creationId xmlns:a16="http://schemas.microsoft.com/office/drawing/2014/main" id="{0D14DA84-A380-492B-B1CB-BA11923A89F2}"/>
              </a:ext>
            </a:extLst>
          </p:cNvPr>
          <p:cNvSpPr>
            <a:spLocks noChangeAspect="1"/>
          </p:cNvSpPr>
          <p:nvPr userDrawn="1">
            <p:custDataLst>
              <p:tags r:id="rId15"/>
            </p:custDataLst>
          </p:nvPr>
        </p:nvSpPr>
        <p:spPr>
          <a:xfrm>
            <a:off x="-1360185" y="3316524"/>
            <a:ext cx="826409" cy="826409"/>
          </a:xfrm>
          <a:prstGeom prst="ellipse">
            <a:avLst/>
          </a:prstGeom>
          <a:blipFill dpi="0" rotWithShape="0">
            <a:blip r:embed="rId22" cstate="print">
              <a:alphaModFix/>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
        <p:nvSpPr>
          <p:cNvPr id="16" name="Oval 15">
            <a:extLst>
              <a:ext uri="{FF2B5EF4-FFF2-40B4-BE49-F238E27FC236}">
                <a16:creationId xmlns:a16="http://schemas.microsoft.com/office/drawing/2014/main" id="{3DA4D3EA-1924-4115-B0D4-0A4CB47E5E2C}"/>
              </a:ext>
            </a:extLst>
          </p:cNvPr>
          <p:cNvSpPr>
            <a:spLocks noChangeAspect="1"/>
          </p:cNvSpPr>
          <p:nvPr userDrawn="1">
            <p:custDataLst>
              <p:tags r:id="rId16"/>
            </p:custDataLst>
          </p:nvPr>
        </p:nvSpPr>
        <p:spPr>
          <a:xfrm>
            <a:off x="-1106185" y="6125707"/>
            <a:ext cx="826409" cy="826409"/>
          </a:xfrm>
          <a:prstGeom prst="ellipse">
            <a:avLst/>
          </a:prstGeom>
          <a:blipFill dpi="0" rotWithShape="0">
            <a:blip r:embed="rId22" cstate="print">
              <a:alphaModFix amt="0"/>
              <a:extLst>
                <a:ext uri="{28A0092B-C50C-407E-A947-70E740481C1C}">
                  <a14:useLocalDpi xmlns:a14="http://schemas.microsoft.com/office/drawing/2010/main" val="0"/>
                </a:ext>
              </a:extLst>
            </a:blip>
            <a:srcRect/>
            <a:stretch>
              <a:fillRect l="-38889" r="-38889"/>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defTabSz="914323"/>
            <a:endParaRPr lang="en-US">
              <a:solidFill>
                <a:prstClr val="white"/>
              </a:solidFill>
            </a:endParaRPr>
          </a:p>
        </p:txBody>
      </p:sp>
    </p:spTree>
    <p:extLst>
      <p:ext uri="{BB962C8B-B14F-4D97-AF65-F5344CB8AC3E}">
        <p14:creationId xmlns:p14="http://schemas.microsoft.com/office/powerpoint/2010/main" val="1775039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3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1" indent="-228581" algn="l" defTabSz="9143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2" indent="-228581" algn="l" defTabSz="9143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03" indent="-228581" algn="l" defTabSz="9143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6"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88"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0"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1"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3" indent="-228581" algn="l" defTabSz="9143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23" rtl="0" eaLnBrk="1" latinLnBrk="0" hangingPunct="1">
        <a:defRPr sz="1800" kern="1200">
          <a:solidFill>
            <a:schemeClr val="tx1"/>
          </a:solidFill>
          <a:latin typeface="+mn-lt"/>
          <a:ea typeface="+mn-ea"/>
          <a:cs typeface="+mn-cs"/>
        </a:defRPr>
      </a:lvl1pPr>
      <a:lvl2pPr marL="457161"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4" algn="l" defTabSz="914323" rtl="0" eaLnBrk="1" latinLnBrk="0" hangingPunct="1">
        <a:defRPr sz="1800" kern="1200">
          <a:solidFill>
            <a:schemeClr val="tx1"/>
          </a:solidFill>
          <a:latin typeface="+mn-lt"/>
          <a:ea typeface="+mn-ea"/>
          <a:cs typeface="+mn-cs"/>
        </a:defRPr>
      </a:lvl4pPr>
      <a:lvl5pPr marL="1828646"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69" algn="l" defTabSz="914323" rtl="0" eaLnBrk="1" latinLnBrk="0" hangingPunct="1">
        <a:defRPr sz="1800" kern="1200">
          <a:solidFill>
            <a:schemeClr val="tx1"/>
          </a:solidFill>
          <a:latin typeface="+mn-lt"/>
          <a:ea typeface="+mn-ea"/>
          <a:cs typeface="+mn-cs"/>
        </a:defRPr>
      </a:lvl7pPr>
      <a:lvl8pPr marL="3200131" algn="l" defTabSz="914323" rtl="0" eaLnBrk="1" latinLnBrk="0" hangingPunct="1">
        <a:defRPr sz="1800" kern="1200">
          <a:solidFill>
            <a:schemeClr val="tx1"/>
          </a:solidFill>
          <a:latin typeface="+mn-lt"/>
          <a:ea typeface="+mn-ea"/>
          <a:cs typeface="+mn-cs"/>
        </a:defRPr>
      </a:lvl8pPr>
      <a:lvl9pPr marL="3657292"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2325485"/>
            <a:ext cx="12192000" cy="4197727"/>
            <a:chOff x="0" y="1251603"/>
            <a:chExt cx="12192000" cy="4197727"/>
          </a:xfrm>
        </p:grpSpPr>
        <p:sp>
          <p:nvSpPr>
            <p:cNvPr id="3" name="矩形 2"/>
            <p:cNvSpPr/>
            <p:nvPr/>
          </p:nvSpPr>
          <p:spPr>
            <a:xfrm>
              <a:off x="0" y="1272746"/>
              <a:ext cx="12192000" cy="4176584"/>
            </a:xfrm>
            <a:prstGeom prst="rect">
              <a:avLst/>
            </a:prstGeom>
            <a:solidFill>
              <a:srgbClr val="DEFDF8"/>
            </a:solidFill>
            <a:ln>
              <a:noFill/>
            </a:ln>
            <a:effectLst>
              <a:outerShdw blurRad="1905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1603"/>
              <a:ext cx="12192000" cy="4066032"/>
            </a:xfrm>
            <a:prstGeom prst="rect">
              <a:avLst/>
            </a:prstGeom>
          </p:spPr>
        </p:pic>
      </p:grpSp>
      <p:grpSp>
        <p:nvGrpSpPr>
          <p:cNvPr id="6" name="组合 5"/>
          <p:cNvGrpSpPr/>
          <p:nvPr/>
        </p:nvGrpSpPr>
        <p:grpSpPr>
          <a:xfrm>
            <a:off x="226260" y="1678691"/>
            <a:ext cx="3544106" cy="5375813"/>
            <a:chOff x="226260" y="1678691"/>
            <a:chExt cx="3544106" cy="5375813"/>
          </a:xfrm>
        </p:grpSpPr>
        <p:sp>
          <p:nvSpPr>
            <p:cNvPr id="7" name="椭圆 6"/>
            <p:cNvSpPr/>
            <p:nvPr/>
          </p:nvSpPr>
          <p:spPr>
            <a:xfrm>
              <a:off x="631319" y="6523212"/>
              <a:ext cx="2323045" cy="272092"/>
            </a:xfrm>
            <a:prstGeom prst="ellipse">
              <a:avLst/>
            </a:prstGeom>
            <a:solidFill>
              <a:srgbClr val="9E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60" y="1678691"/>
              <a:ext cx="3544106" cy="5375813"/>
            </a:xfrm>
            <a:prstGeom prst="rect">
              <a:avLst/>
            </a:prstGeom>
            <a:effectLst>
              <a:outerShdw blurRad="101600" dist="38100" dir="2700000" algn="tl" rotWithShape="0">
                <a:prstClr val="black">
                  <a:alpha val="20000"/>
                </a:prstClr>
              </a:outerShdw>
            </a:effectLst>
          </p:spPr>
        </p:pic>
      </p:grpSp>
      <p:pic>
        <p:nvPicPr>
          <p:cNvPr id="10" name="5c249dca6369b">
            <a:hlinkClick r:id="" action="ppaction://media"/>
            <a:extLst>
              <a:ext uri="{FF2B5EF4-FFF2-40B4-BE49-F238E27FC236}">
                <a16:creationId xmlns:a16="http://schemas.microsoft.com/office/drawing/2014/main" id="{EB4B39E8-3657-4052-88A3-F25E04A87538}"/>
              </a:ext>
            </a:extLst>
          </p:cNvPr>
          <p:cNvPicPr>
            <a:picLocks noChangeAspect="1"/>
          </p:cNvPicPr>
          <p:nvPr/>
        </p:nvPicPr>
        <p:blipFill>
          <a:blip r:embed="rId4"/>
          <a:stretch>
            <a:fillRect/>
          </a:stretch>
        </p:blipFill>
        <p:spPr>
          <a:xfrm>
            <a:off x="409482" y="5631971"/>
            <a:ext cx="487363" cy="487363"/>
          </a:xfrm>
          <a:prstGeom prst="rect">
            <a:avLst/>
          </a:prstGeom>
        </p:spPr>
      </p:pic>
      <p:sp>
        <p:nvSpPr>
          <p:cNvPr id="12" name="TextBox 6">
            <a:extLst>
              <a:ext uri="{FF2B5EF4-FFF2-40B4-BE49-F238E27FC236}">
                <a16:creationId xmlns:a16="http://schemas.microsoft.com/office/drawing/2014/main" id="{5CC00CC7-D20B-6054-BCF9-A79CD4AD9C0F}"/>
              </a:ext>
            </a:extLst>
          </p:cNvPr>
          <p:cNvSpPr txBox="1"/>
          <p:nvPr/>
        </p:nvSpPr>
        <p:spPr>
          <a:xfrm>
            <a:off x="-2347381" y="-3837"/>
            <a:ext cx="17608656" cy="2123658"/>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1" dirty="0">
                <a:solidFill>
                  <a:srgbClr val="C00000"/>
                </a:solidFill>
                <a:latin typeface="UTM Avo" panose="02040603050506020204" pitchFamily="18" charset="0"/>
              </a:rPr>
              <a:t>ĐẠO ĐỨC 3</a:t>
            </a:r>
          </a:p>
          <a:p>
            <a:pPr algn="ctr"/>
            <a:r>
              <a:rPr lang="en-US" sz="4400" b="1" dirty="0" err="1">
                <a:solidFill>
                  <a:srgbClr val="C00000"/>
                </a:solidFill>
                <a:latin typeface="UTM Avo" panose="02040603050506020204" pitchFamily="18" charset="0"/>
              </a:rPr>
              <a:t>Tuần</a:t>
            </a:r>
            <a:r>
              <a:rPr lang="en-US" sz="4400" b="1" dirty="0">
                <a:solidFill>
                  <a:srgbClr val="C00000"/>
                </a:solidFill>
                <a:latin typeface="UTM Avo" panose="02040603050506020204" pitchFamily="18" charset="0"/>
              </a:rPr>
              <a:t> 26</a:t>
            </a:r>
          </a:p>
          <a:p>
            <a:pPr algn="ctr"/>
            <a:r>
              <a:rPr lang="en-US" sz="4400" b="1" dirty="0">
                <a:solidFill>
                  <a:srgbClr val="002060"/>
                </a:solidFill>
                <a:latin typeface="UTM Avo" panose="02040603050506020204" pitchFamily="18" charset="0"/>
              </a:rPr>
              <a:t>CHỦ ĐỀ 6: KHÁM PHÁ BẢN THÂN</a:t>
            </a:r>
          </a:p>
        </p:txBody>
      </p:sp>
      <p:sp>
        <p:nvSpPr>
          <p:cNvPr id="14" name="TextBox 7">
            <a:extLst>
              <a:ext uri="{FF2B5EF4-FFF2-40B4-BE49-F238E27FC236}">
                <a16:creationId xmlns:a16="http://schemas.microsoft.com/office/drawing/2014/main" id="{D7DDD42F-B258-7E14-93C6-8EBA7F03FC44}"/>
              </a:ext>
            </a:extLst>
          </p:cNvPr>
          <p:cNvSpPr txBox="1"/>
          <p:nvPr/>
        </p:nvSpPr>
        <p:spPr>
          <a:xfrm>
            <a:off x="2225573" y="3802349"/>
            <a:ext cx="10474587"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vi-VN" sz="4000" b="1" dirty="0">
                <a:solidFill>
                  <a:srgbClr val="002060"/>
                </a:solidFill>
                <a:latin typeface="UTM Avo" panose="02040603050506020204" pitchFamily="18" charset="0"/>
              </a:rPr>
              <a:t>Bài 07: KHÁM PHÁ BẢN THÂN </a:t>
            </a:r>
            <a:endParaRPr lang="en-US" sz="4000" b="1" dirty="0">
              <a:solidFill>
                <a:srgbClr val="002060"/>
              </a:solidFill>
              <a:latin typeface="UTM Avo" panose="02040603050506020204" pitchFamily="18" charset="0"/>
            </a:endParaRPr>
          </a:p>
        </p:txBody>
      </p:sp>
      <p:sp>
        <p:nvSpPr>
          <p:cNvPr id="15" name="TextBox 8">
            <a:extLst>
              <a:ext uri="{FF2B5EF4-FFF2-40B4-BE49-F238E27FC236}">
                <a16:creationId xmlns:a16="http://schemas.microsoft.com/office/drawing/2014/main" id="{7BA5A4CE-80C5-6EB4-7BCF-35E81A01FFDC}"/>
              </a:ext>
            </a:extLst>
          </p:cNvPr>
          <p:cNvSpPr txBox="1"/>
          <p:nvPr/>
        </p:nvSpPr>
        <p:spPr>
          <a:xfrm>
            <a:off x="4586501" y="4676869"/>
            <a:ext cx="5752730"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err="1">
                <a:solidFill>
                  <a:srgbClr val="C00000"/>
                </a:solidFill>
                <a:latin typeface="UTM Avo" panose="02040603050506020204" pitchFamily="18" charset="0"/>
                <a:cs typeface="#9Slide03 Cousine Bold" panose="02070709020205020404" pitchFamily="49" charset="0"/>
              </a:rPr>
              <a:t>Tiết</a:t>
            </a:r>
            <a:r>
              <a:rPr lang="en-US" sz="4000" dirty="0">
                <a:solidFill>
                  <a:srgbClr val="C00000"/>
                </a:solidFill>
                <a:latin typeface="UTM Avo" panose="02040603050506020204" pitchFamily="18" charset="0"/>
                <a:cs typeface="#9Slide03 Cousine Bold" panose="02070709020205020404" pitchFamily="49" charset="0"/>
              </a:rPr>
              <a:t> 5</a:t>
            </a:r>
          </a:p>
        </p:txBody>
      </p:sp>
    </p:spTree>
    <p:extLst>
      <p:ext uri="{BB962C8B-B14F-4D97-AF65-F5344CB8AC3E}">
        <p14:creationId xmlns:p14="http://schemas.microsoft.com/office/powerpoint/2010/main" val="3960977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a:extLst>
              <a:ext uri="{FF2B5EF4-FFF2-40B4-BE49-F238E27FC236}">
                <a16:creationId xmlns:a16="http://schemas.microsoft.com/office/drawing/2014/main" id="{A69E2180-DD5D-4D8D-8D1F-24BDA9029612}"/>
              </a:ext>
            </a:extLst>
          </p:cNvPr>
          <p:cNvSpPr txBox="1">
            <a:spLocks noChangeArrowheads="1"/>
          </p:cNvSpPr>
          <p:nvPr/>
        </p:nvSpPr>
        <p:spPr bwMode="auto">
          <a:xfrm>
            <a:off x="639420" y="436071"/>
            <a:ext cx="11215695" cy="523212"/>
          </a:xfrm>
          <a:prstGeom prst="rect">
            <a:avLst/>
          </a:prstGeom>
          <a:noFill/>
          <a:ln>
            <a:noFill/>
          </a:ln>
        </p:spPr>
        <p:txBody>
          <a:bodyPr wrap="square" lIns="91433" tIns="45716" rIns="91433" bIns="45716">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23" rtl="1">
              <a:spcBef>
                <a:spcPct val="50000"/>
              </a:spcBef>
              <a:buFontTx/>
              <a:buNone/>
            </a:pPr>
            <a:r>
              <a:rPr lang="vi-VN" altLang="en-US" sz="2800" b="1" dirty="0">
                <a:latin typeface="+mj-lt"/>
              </a:rPr>
              <a:t>4. Em hãy khám phá điểm mạnh, điểm yếu của bản thân theo gợi ý sau:</a:t>
            </a:r>
            <a:endParaRPr lang="en-US" altLang="en-US" sz="2800" b="1" dirty="0">
              <a:latin typeface="+mj-lt"/>
            </a:endParaRPr>
          </a:p>
        </p:txBody>
      </p:sp>
      <p:sp>
        <p:nvSpPr>
          <p:cNvPr id="7" name="Flowchart: Terminator 6">
            <a:extLst>
              <a:ext uri="{FF2B5EF4-FFF2-40B4-BE49-F238E27FC236}">
                <a16:creationId xmlns:a16="http://schemas.microsoft.com/office/drawing/2014/main" id="{78DF5770-310B-4BF6-A9B3-0BE564B865E1}"/>
              </a:ext>
            </a:extLst>
          </p:cNvPr>
          <p:cNvSpPr/>
          <p:nvPr/>
        </p:nvSpPr>
        <p:spPr>
          <a:xfrm>
            <a:off x="976305" y="1113181"/>
            <a:ext cx="9802858" cy="1021020"/>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1- </a:t>
            </a:r>
            <a:r>
              <a:rPr lang="en-US" sz="2800" dirty="0" err="1">
                <a:solidFill>
                  <a:schemeClr val="tx1"/>
                </a:solidFill>
                <a:effectLst/>
                <a:latin typeface="Times New Roman" panose="02020603050405020304" pitchFamily="18" charset="0"/>
                <a:ea typeface="Times New Roman" panose="02020603050405020304" pitchFamily="18" charset="0"/>
              </a:rPr>
              <a:t>Tự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nghĩ</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bản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thân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rồi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giấy</a:t>
            </a:r>
            <a:r>
              <a:rPr lang="en-US" sz="2800" dirty="0">
                <a:solidFill>
                  <a:schemeClr val="tx1"/>
                </a:solidFill>
                <a:effectLst/>
                <a:latin typeface="Times New Roman" panose="02020603050405020304" pitchFamily="18" charset="0"/>
                <a:ea typeface="Times New Roman" panose="02020603050405020304" pitchFamily="18" charset="0"/>
              </a:rPr>
              <a:t>.</a:t>
            </a:r>
          </a:p>
        </p:txBody>
      </p:sp>
      <p:sp>
        <p:nvSpPr>
          <p:cNvPr id="14" name="Flowchart: Terminator 13">
            <a:extLst>
              <a:ext uri="{FF2B5EF4-FFF2-40B4-BE49-F238E27FC236}">
                <a16:creationId xmlns:a16="http://schemas.microsoft.com/office/drawing/2014/main" id="{8CD2E36F-6C60-45BE-AB79-C99274197CEF}"/>
              </a:ext>
            </a:extLst>
          </p:cNvPr>
          <p:cNvSpPr/>
          <p:nvPr/>
        </p:nvSpPr>
        <p:spPr>
          <a:xfrm>
            <a:off x="983193" y="2328371"/>
            <a:ext cx="9802858" cy="1151894"/>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2 - </a:t>
            </a:r>
            <a:r>
              <a:rPr lang="en-US" sz="2800" dirty="0" err="1">
                <a:solidFill>
                  <a:schemeClr val="tx1"/>
                </a:solidFill>
                <a:effectLst/>
                <a:latin typeface="Times New Roman" panose="02020603050405020304" pitchFamily="18" charset="0"/>
                <a:ea typeface="Times New Roman" panose="02020603050405020304" pitchFamily="18" charset="0"/>
              </a:rPr>
              <a:t>Nhờ</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nhóm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a:t>
            </a:r>
          </a:p>
        </p:txBody>
      </p:sp>
      <p:sp>
        <p:nvSpPr>
          <p:cNvPr id="15" name="Flowchart: Terminator 14">
            <a:extLst>
              <a:ext uri="{FF2B5EF4-FFF2-40B4-BE49-F238E27FC236}">
                <a16:creationId xmlns:a16="http://schemas.microsoft.com/office/drawing/2014/main" id="{17210061-1483-4D54-8CD0-8E1920880A74}"/>
              </a:ext>
            </a:extLst>
          </p:cNvPr>
          <p:cNvSpPr/>
          <p:nvPr/>
        </p:nvSpPr>
        <p:spPr>
          <a:xfrm>
            <a:off x="983193" y="3634162"/>
            <a:ext cx="9802858" cy="1705145"/>
          </a:xfrm>
          <a:prstGeom prst="flowChartTermina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2800" dirty="0">
                <a:solidFill>
                  <a:schemeClr val="tx1"/>
                </a:solidFill>
                <a:effectLst/>
                <a:latin typeface="Times New Roman" panose="02020603050405020304" pitchFamily="18" charset="0"/>
                <a:ea typeface="Times New Roman" panose="02020603050405020304" pitchFamily="18" charset="0"/>
              </a:rPr>
              <a:t>3-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ngẫm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lập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hoạch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phát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khắc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phục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gợi</a:t>
            </a:r>
            <a:r>
              <a:rPr lang="en-US" sz="2800" dirty="0">
                <a:solidFill>
                  <a:schemeClr val="tx1"/>
                </a:solidFill>
                <a:effectLst/>
                <a:latin typeface="Times New Roman" panose="02020603050405020304" pitchFamily="18" charset="0"/>
                <a:ea typeface="Times New Roman" panose="02020603050405020304" pitchFamily="18" charset="0"/>
              </a:rPr>
              <a:t> ý:</a:t>
            </a:r>
          </a:p>
        </p:txBody>
      </p:sp>
      <p:graphicFrame>
        <p:nvGraphicFramePr>
          <p:cNvPr id="9" name="Table 8">
            <a:extLst>
              <a:ext uri="{FF2B5EF4-FFF2-40B4-BE49-F238E27FC236}">
                <a16:creationId xmlns:a16="http://schemas.microsoft.com/office/drawing/2014/main" id="{580DBD87-F845-4B98-B79E-0C4196FF86E2}"/>
              </a:ext>
            </a:extLst>
          </p:cNvPr>
          <p:cNvGraphicFramePr>
            <a:graphicFrameLocks noGrp="1"/>
          </p:cNvGraphicFramePr>
          <p:nvPr>
            <p:extLst>
              <p:ext uri="{D42A27DB-BD31-4B8C-83A1-F6EECF244321}">
                <p14:modId xmlns:p14="http://schemas.microsoft.com/office/powerpoint/2010/main" val="4185568185"/>
              </p:ext>
            </p:extLst>
          </p:nvPr>
        </p:nvGraphicFramePr>
        <p:xfrm>
          <a:off x="1395663" y="5467131"/>
          <a:ext cx="9432758" cy="981456"/>
        </p:xfrm>
        <a:graphic>
          <a:graphicData uri="http://schemas.openxmlformats.org/drawingml/2006/table">
            <a:tbl>
              <a:tblPr firstRow="1" firstCol="1" bandRow="1">
                <a:tableStyleId>{9DCAF9ED-07DC-4A11-8D7F-57B35C25682E}</a:tableStyleId>
              </a:tblPr>
              <a:tblGrid>
                <a:gridCol w="2187420">
                  <a:extLst>
                    <a:ext uri="{9D8B030D-6E8A-4147-A177-3AD203B41FA5}">
                      <a16:colId xmlns:a16="http://schemas.microsoft.com/office/drawing/2014/main" val="1632530058"/>
                    </a:ext>
                  </a:extLst>
                </a:gridCol>
                <a:gridCol w="2756764">
                  <a:extLst>
                    <a:ext uri="{9D8B030D-6E8A-4147-A177-3AD203B41FA5}">
                      <a16:colId xmlns:a16="http://schemas.microsoft.com/office/drawing/2014/main" val="1900120536"/>
                    </a:ext>
                  </a:extLst>
                </a:gridCol>
                <a:gridCol w="1722698">
                  <a:extLst>
                    <a:ext uri="{9D8B030D-6E8A-4147-A177-3AD203B41FA5}">
                      <a16:colId xmlns:a16="http://schemas.microsoft.com/office/drawing/2014/main" val="3072080329"/>
                    </a:ext>
                  </a:extLst>
                </a:gridCol>
                <a:gridCol w="2765876">
                  <a:extLst>
                    <a:ext uri="{9D8B030D-6E8A-4147-A177-3AD203B41FA5}">
                      <a16:colId xmlns:a16="http://schemas.microsoft.com/office/drawing/2014/main" val="753527916"/>
                    </a:ext>
                  </a:extLst>
                </a:gridCol>
              </a:tblGrid>
              <a:tr h="449744">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Điểm mạnh</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huy</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Cách khắc phục</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714807"/>
                  </a:ext>
                </a:extLst>
              </a:tr>
              <a:tr h="449744">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66726"/>
                  </a:ext>
                </a:extLst>
              </a:tr>
            </a:tbl>
          </a:graphicData>
        </a:graphic>
      </p:graphicFrame>
    </p:spTree>
    <p:extLst>
      <p:ext uri="{BB962C8B-B14F-4D97-AF65-F5344CB8AC3E}">
        <p14:creationId xmlns:p14="http://schemas.microsoft.com/office/powerpoint/2010/main" val="2116909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7"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18" y="4967420"/>
            <a:ext cx="790650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337030" y="-22652"/>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75823" y="2861087"/>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9616073" y="4768189"/>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10773" y="5360326"/>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742696">
            <a:off x="7542611" y="5842926"/>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29936" y="5326989"/>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3854971" y="2569735"/>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5803935" y="671511"/>
            <a:ext cx="1186412" cy="1100113"/>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0071570" y="214723"/>
            <a:ext cx="790072" cy="732603"/>
          </a:xfrm>
          <a:prstGeom prst="rect">
            <a:avLst/>
          </a:prstGeom>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1"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454171" y="4017503"/>
            <a:ext cx="877117" cy="813316"/>
          </a:xfrm>
          <a:prstGeom prst="rect">
            <a:avLst/>
          </a:prstGeom>
        </p:spPr>
      </p:pic>
      <p:sp>
        <p:nvSpPr>
          <p:cNvPr id="17" name="TextBox 16"/>
          <p:cNvSpPr txBox="1"/>
          <p:nvPr/>
        </p:nvSpPr>
        <p:spPr>
          <a:xfrm>
            <a:off x="3585199" y="214723"/>
            <a:ext cx="2385316" cy="954471"/>
          </a:xfrm>
          <a:prstGeom prst="rect">
            <a:avLst/>
          </a:prstGeom>
          <a:noFill/>
        </p:spPr>
        <p:txBody>
          <a:bodyPr wrap="square" lIns="81739" tIns="40863" rIns="81739" bIns="40863" rtlCol="0">
            <a:spAutoFit/>
          </a:bodyPr>
          <a:lstStyle/>
          <a:p>
            <a:pPr defTabSz="1078536"/>
            <a:r>
              <a:rPr lang="en-US" sz="5500" b="1" u="sng" dirty="0" err="1">
                <a:latin typeface="Times New Roman" pitchFamily="18" charset="0"/>
                <a:cs typeface="Times New Roman" pitchFamily="18" charset="0"/>
              </a:rPr>
              <a:t>Dặn</a:t>
            </a:r>
            <a:r>
              <a:rPr lang="en-US" sz="5500" b="1" u="sng" dirty="0">
                <a:latin typeface="Times New Roman" pitchFamily="18" charset="0"/>
                <a:cs typeface="Times New Roman" pitchFamily="18" charset="0"/>
              </a:rPr>
              <a:t> </a:t>
            </a:r>
            <a:r>
              <a:rPr lang="en-US" sz="5500" b="1" u="sng" dirty="0" err="1">
                <a:latin typeface="Times New Roman" pitchFamily="18" charset="0"/>
                <a:cs typeface="Times New Roman" pitchFamily="18" charset="0"/>
              </a:rPr>
              <a:t>dò</a:t>
            </a:r>
            <a:endParaRPr lang="en-US" sz="5500" b="1" u="sng" dirty="0">
              <a:latin typeface="Times New Roman" pitchFamily="18" charset="0"/>
              <a:cs typeface="Times New Roman" pitchFamily="18" charset="0"/>
            </a:endParaRPr>
          </a:p>
        </p:txBody>
      </p:sp>
      <p:sp>
        <p:nvSpPr>
          <p:cNvPr id="21" name="TextBox 20"/>
          <p:cNvSpPr txBox="1"/>
          <p:nvPr/>
        </p:nvSpPr>
        <p:spPr>
          <a:xfrm>
            <a:off x="978203" y="1720196"/>
            <a:ext cx="8367808" cy="621860"/>
          </a:xfrm>
          <a:prstGeom prst="rect">
            <a:avLst/>
          </a:prstGeom>
          <a:ln/>
        </p:spPr>
        <p:style>
          <a:lnRef idx="1">
            <a:schemeClr val="accent2"/>
          </a:lnRef>
          <a:fillRef idx="2">
            <a:schemeClr val="accent2"/>
          </a:fillRef>
          <a:effectRef idx="1">
            <a:schemeClr val="accent2"/>
          </a:effectRef>
          <a:fontRef idx="minor">
            <a:schemeClr val="dk1"/>
          </a:fontRef>
        </p:style>
        <p:txBody>
          <a:bodyPr wrap="square" lIns="82447" tIns="41223" rIns="82447" bIns="41223" rtlCol="0">
            <a:spAutoFit/>
          </a:bodyPr>
          <a:lstStyle/>
          <a:p>
            <a:pPr marR="0" lvl="0" defTabSz="1078536" eaLnBrk="1" fontAlgn="auto" latinLnBrk="0" hangingPunct="1">
              <a:lnSpc>
                <a:spcPct val="100000"/>
              </a:lnSpc>
              <a:spcBef>
                <a:spcPts val="0"/>
              </a:spcBef>
              <a:spcAft>
                <a:spcPts val="0"/>
              </a:spcAft>
              <a:buClrTx/>
              <a:buSzTx/>
              <a:tabLst/>
              <a:defRPr/>
            </a:pPr>
            <a:r>
              <a:rPr kumimoji="0" lang="vi-VN"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500" b="1" i="0" u="none" strike="noStrike" kern="0" cap="none" spc="0" normalizeH="0" baseline="0" noProof="0" dirty="0" err="1">
                <a:ln>
                  <a:noFill/>
                </a:ln>
                <a:solidFill>
                  <a:schemeClr val="tx1"/>
                </a:solidFill>
                <a:effectLst/>
                <a:uLnTx/>
                <a:uFillTx/>
                <a:latin typeface="Times New Roman" pitchFamily="18" charset="0"/>
                <a:ea typeface="+mn-ea"/>
                <a:cs typeface="Times New Roman" pitchFamily="18" charset="0"/>
              </a:rPr>
              <a:t>Xem</a:t>
            </a:r>
            <a:r>
              <a:rPr kumimoji="0" lang="en-US"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vi-VN" sz="3500" b="1" i="0" u="none" strike="noStrike" kern="0" cap="none" spc="0" normalizeH="0" baseline="0" noProof="0" dirty="0">
                <a:ln>
                  <a:noFill/>
                </a:ln>
                <a:solidFill>
                  <a:schemeClr val="tx1"/>
                </a:solidFill>
                <a:effectLst/>
                <a:uLnTx/>
                <a:uFillTx/>
                <a:latin typeface="Times New Roman" pitchFamily="18" charset="0"/>
                <a:ea typeface="+mn-ea"/>
                <a:cs typeface="Times New Roman" pitchFamily="18" charset="0"/>
              </a:rPr>
              <a:t>trước</a:t>
            </a:r>
            <a:r>
              <a:rPr kumimoji="0" lang="vi-VN" sz="3500" b="1" i="0" u="none" strike="noStrike" kern="0" cap="none" spc="0" normalizeH="0" noProof="0" dirty="0">
                <a:ln>
                  <a:noFill/>
                </a:ln>
                <a:solidFill>
                  <a:schemeClr val="tx1"/>
                </a:solidFill>
                <a:effectLst/>
                <a:uLnTx/>
                <a:uFillTx/>
                <a:latin typeface="Times New Roman" pitchFamily="18" charset="0"/>
                <a:ea typeface="+mn-ea"/>
                <a:cs typeface="Times New Roman" pitchFamily="18" charset="0"/>
              </a:rPr>
              <a:t> bài</a:t>
            </a:r>
            <a:r>
              <a:rPr lang="en-US" sz="3500" b="1" kern="0" dirty="0">
                <a:solidFill>
                  <a:schemeClr val="tx1"/>
                </a:solidFill>
                <a:latin typeface="Times New Roman" pitchFamily="18" charset="0"/>
                <a:cs typeface="Times New Roman" pitchFamily="18" charset="0"/>
              </a:rPr>
              <a:t> </a:t>
            </a:r>
            <a:r>
              <a:rPr lang="en-US" sz="3500" b="1" kern="0" dirty="0" err="1">
                <a:solidFill>
                  <a:schemeClr val="tx1"/>
                </a:solidFill>
                <a:latin typeface="Times New Roman" pitchFamily="18" charset="0"/>
                <a:cs typeface="Times New Roman" pitchFamily="18" charset="0"/>
              </a:rPr>
              <a:t>sau</a:t>
            </a:r>
            <a:r>
              <a:rPr lang="en-US" sz="3500" b="1" kern="0" dirty="0">
                <a:solidFill>
                  <a:schemeClr val="tx1"/>
                </a:solidFill>
                <a:latin typeface="Times New Roman" pitchFamily="18" charset="0"/>
                <a:cs typeface="Times New Roman" pitchFamily="18" charset="0"/>
              </a:rPr>
              <a:t>.</a:t>
            </a:r>
            <a:endParaRPr kumimoji="0" lang="vi-VN" sz="3500" b="1" i="0" u="none" strike="noStrike" kern="0" cap="none" spc="0" normalizeH="0" noProof="0" dirty="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76055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0338" y="874713"/>
            <a:ext cx="684688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1957294" y="2343487"/>
            <a:ext cx="467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vi-VN" altLang="zh-CN" sz="60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rPr>
              <a:t>KHỞI ĐỘNG</a:t>
            </a:r>
            <a:endParaRPr lang="zh-CN" altLang="en-US" sz="6000" dirty="0">
              <a:solidFill>
                <a:prstClr val="black"/>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12573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6">
            <a:extLst>
              <a:ext uri="{FF2B5EF4-FFF2-40B4-BE49-F238E27FC236}">
                <a16:creationId xmlns:a16="http://schemas.microsoft.com/office/drawing/2014/main" id="{984CDF1F-E12D-CD2E-40DE-9366ACB67B2B}"/>
              </a:ext>
            </a:extLst>
          </p:cNvPr>
          <p:cNvSpPr/>
          <p:nvPr/>
        </p:nvSpPr>
        <p:spPr>
          <a:xfrm>
            <a:off x="0" y="799464"/>
            <a:ext cx="12192000" cy="6550906"/>
          </a:xfrm>
          <a:prstGeom prst="roundRect">
            <a:avLst>
              <a:gd name="adj" fmla="val 0"/>
            </a:avLst>
          </a:prstGeom>
          <a:ln/>
        </p:spPr>
        <p:style>
          <a:lnRef idx="1">
            <a:schemeClr val="accent4"/>
          </a:lnRef>
          <a:fillRef idx="2">
            <a:schemeClr val="accent4"/>
          </a:fillRef>
          <a:effectRef idx="1">
            <a:schemeClr val="accent4"/>
          </a:effectRef>
          <a:fontRef idx="minor">
            <a:schemeClr val="dk1"/>
          </a:fontRef>
        </p:style>
        <p:txBody>
          <a:bodyPr rtlCol="0" anchor="t"/>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à,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ý!</a:t>
            </a:r>
          </a:p>
          <a:p>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bơi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đích</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Rùa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endParaRPr lang="en-US" sz="32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0" y="-1"/>
            <a:ext cx="12192000" cy="7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3871" y="214688"/>
            <a:ext cx="5697415" cy="584775"/>
          </a:xfrm>
          <a:prstGeom prst="rect">
            <a:avLst/>
          </a:prstGeom>
          <a:noFill/>
        </p:spPr>
        <p:txBody>
          <a:bodyPr wrap="square" rtlCol="0">
            <a:spAutoFit/>
          </a:bodyPr>
          <a:lstStyle/>
          <a:p>
            <a:pPr lvl="0"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CUỘC ĐUA CỦA THỎ VÀ RÙA</a:t>
            </a:r>
            <a:endPar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478201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156450" y="1636649"/>
            <a:ext cx="9080500" cy="68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0" y="-1"/>
            <a:ext cx="12192000" cy="7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57268" y="343859"/>
            <a:ext cx="5697415" cy="584775"/>
          </a:xfrm>
          <a:prstGeom prst="rect">
            <a:avLst/>
          </a:prstGeom>
          <a:noFill/>
        </p:spPr>
        <p:txBody>
          <a:bodyPr wrap="square" rtlCol="0">
            <a:spAutoFit/>
          </a:bodyPr>
          <a:lstStyle/>
          <a:p>
            <a:pPr lvl="0" algn="ctr"/>
            <a:r>
              <a:rPr lang="en-US" sz="3200" b="1" dirty="0" err="1" smtClean="0">
                <a:solidFill>
                  <a:srgbClr val="FF0000"/>
                </a:solidFill>
                <a:latin typeface="UTM Avo" panose="02040603050506020204" pitchFamily="18" charset="0"/>
                <a:ea typeface="AvantGarde" panose="00000400000000000000" pitchFamily="2" charset="0"/>
                <a:cs typeface="AvantGarde" panose="00000400000000000000" pitchFamily="2" charset="0"/>
              </a:rPr>
              <a:t>Trả</a:t>
            </a:r>
            <a:r>
              <a:rPr lang="en-US" sz="3200" b="1" dirty="0" smtClean="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smtClean="0">
                <a:solidFill>
                  <a:srgbClr val="FF0000"/>
                </a:solidFill>
                <a:latin typeface="UTM Avo" panose="02040603050506020204" pitchFamily="18" charset="0"/>
                <a:ea typeface="AvantGarde" panose="00000400000000000000" pitchFamily="2" charset="0"/>
                <a:cs typeface="AvantGarde" panose="00000400000000000000" pitchFamily="2" charset="0"/>
              </a:rPr>
              <a:t>lời</a:t>
            </a:r>
            <a:r>
              <a:rPr lang="en-US" sz="3200" b="1" dirty="0" smtClean="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smtClean="0">
                <a:solidFill>
                  <a:srgbClr val="FF0000"/>
                </a:solidFill>
                <a:latin typeface="UTM Avo" panose="02040603050506020204" pitchFamily="18" charset="0"/>
                <a:ea typeface="AvantGarde" panose="00000400000000000000" pitchFamily="2" charset="0"/>
                <a:cs typeface="AvantGarde" panose="00000400000000000000" pitchFamily="2" charset="0"/>
              </a:rPr>
              <a:t>câu</a:t>
            </a:r>
            <a:r>
              <a:rPr lang="en-US" sz="3200" b="1" dirty="0" smtClean="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3200" b="1" dirty="0" err="1" smtClean="0">
                <a:solidFill>
                  <a:srgbClr val="FF0000"/>
                </a:solidFill>
                <a:latin typeface="UTM Avo" panose="02040603050506020204" pitchFamily="18" charset="0"/>
                <a:ea typeface="AvantGarde" panose="00000400000000000000" pitchFamily="2" charset="0"/>
                <a:cs typeface="AvantGarde" panose="00000400000000000000" pitchFamily="2" charset="0"/>
              </a:rPr>
              <a:t>hỏi</a:t>
            </a:r>
            <a:endPar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3" name="TextBox 2"/>
          <p:cNvSpPr txBox="1"/>
          <p:nvPr/>
        </p:nvSpPr>
        <p:spPr>
          <a:xfrm>
            <a:off x="1035666" y="916801"/>
            <a:ext cx="10986867" cy="3490186"/>
          </a:xfrm>
          <a:prstGeom prst="rect">
            <a:avLst/>
          </a:prstGeom>
          <a:noFill/>
        </p:spPr>
        <p:txBody>
          <a:bodyPr wrap="square" rtlCol="0">
            <a:spAutoFit/>
          </a:bodyPr>
          <a:lstStyle/>
          <a:p>
            <a:pPr marL="514350" indent="-514350" algn="just">
              <a:lnSpc>
                <a:spcPct val="115000"/>
              </a:lnSpc>
              <a:buFontTx/>
              <a:buAutoNum type="alphaLcPeriod"/>
            </a:pPr>
            <a:r>
              <a:rPr lang="en-US" sz="3200" dirty="0" err="1" smtClean="0">
                <a:latin typeface="Times New Roman" panose="02020603050405020304" pitchFamily="18" charset="0"/>
                <a:ea typeface="Times New Roman" panose="02020603050405020304" pitchFamily="18" charset="0"/>
              </a:rPr>
              <a:t>Vì</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Rùa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smtClean="0">
                <a:latin typeface="Times New Roman" panose="02020603050405020304" pitchFamily="18" charset="0"/>
                <a:ea typeface="Times New Roman" panose="02020603050405020304" pitchFamily="18" charset="0"/>
              </a:rPr>
              <a:t>?</a:t>
            </a:r>
          </a:p>
          <a:p>
            <a:pPr marL="514350" indent="-514350" algn="just">
              <a:lnSpc>
                <a:spcPct val="115000"/>
              </a:lnSpc>
              <a:buFontTx/>
              <a:buAutoNum type="alphaLcPeriod"/>
            </a:pPr>
            <a:endParaRPr lang="en-US" sz="3200" dirty="0">
              <a:latin typeface="Times New Roman" panose="02020603050405020304" pitchFamily="18" charset="0"/>
              <a:ea typeface="Times New Roman" panose="02020603050405020304" pitchFamily="18" charset="0"/>
            </a:endParaRPr>
          </a:p>
          <a:p>
            <a:pPr algn="just">
              <a:lnSpc>
                <a:spcPct val="115000"/>
              </a:lnSpc>
            </a:pPr>
            <a:endParaRPr lang="en-US" sz="3200" dirty="0">
              <a:latin typeface="Times New Roman" panose="02020603050405020304" pitchFamily="18" charset="0"/>
              <a:ea typeface="Times New Roman" panose="02020603050405020304" pitchFamily="18" charset="0"/>
            </a:endParaRPr>
          </a:p>
          <a:p>
            <a:pPr lvl="0" algn="just">
              <a:lnSpc>
                <a:spcPct val="115000"/>
              </a:lnSpc>
            </a:pPr>
            <a:endParaRPr lang="en-US" sz="3200" dirty="0">
              <a:solidFill>
                <a:prstClr val="black"/>
              </a:solidFill>
              <a:latin typeface="Times New Roman" panose="02020603050405020304" pitchFamily="18" charset="0"/>
              <a:ea typeface="Times New Roman" panose="02020603050405020304" pitchFamily="18" charset="0"/>
            </a:endParaRPr>
          </a:p>
          <a:p>
            <a:pPr lvl="0" algn="just">
              <a:lnSpc>
                <a:spcPct val="115000"/>
              </a:lnSpc>
            </a:pPr>
            <a:endParaRPr lang="en-US" sz="3200" dirty="0">
              <a:solidFill>
                <a:prstClr val="black"/>
              </a:solidFill>
              <a:latin typeface="Times New Roman" panose="02020603050405020304" pitchFamily="18" charset="0"/>
              <a:ea typeface="Times New Roman" panose="02020603050405020304" pitchFamily="18" charset="0"/>
            </a:endParaRPr>
          </a:p>
          <a:p>
            <a:pPr lvl="0" algn="just">
              <a:lnSpc>
                <a:spcPct val="115000"/>
              </a:lnSpc>
            </a:pPr>
            <a:r>
              <a:rPr lang="en-US" sz="3200" dirty="0">
                <a:solidFill>
                  <a:prstClr val="black"/>
                </a:solidFill>
                <a:latin typeface="Times New Roman" panose="02020603050405020304" pitchFamily="18" charset="0"/>
                <a:ea typeface="Times New Roman" panose="02020603050405020304" pitchFamily="18" charset="0"/>
              </a:rPr>
              <a:t>b. </a:t>
            </a:r>
            <a:r>
              <a:rPr lang="en-US" sz="3200" dirty="0" err="1">
                <a:solidFill>
                  <a:prstClr val="black"/>
                </a:solidFill>
                <a:latin typeface="Times New Roman" panose="02020603050405020304" pitchFamily="18" charset="0"/>
                <a:ea typeface="Times New Roman" panose="02020603050405020304" pitchFamily="18" charset="0"/>
              </a:rPr>
              <a:t>Vì</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sao</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chúng</a:t>
            </a:r>
            <a:r>
              <a:rPr lang="en-US" sz="3200" dirty="0">
                <a:solidFill>
                  <a:prstClr val="black"/>
                </a:solidFill>
                <a:latin typeface="Times New Roman" panose="02020603050405020304" pitchFamily="18" charset="0"/>
                <a:ea typeface="Times New Roman" panose="02020603050405020304" pitchFamily="18" charset="0"/>
              </a:rPr>
              <a:t> ta </a:t>
            </a:r>
            <a:r>
              <a:rPr lang="en-US" sz="3200" dirty="0" err="1">
                <a:solidFill>
                  <a:prstClr val="black"/>
                </a:solidFill>
                <a:latin typeface="Times New Roman" panose="02020603050405020304" pitchFamily="18" charset="0"/>
                <a:ea typeface="Times New Roman" panose="02020603050405020304" pitchFamily="18" charset="0"/>
              </a:rPr>
              <a:t>cần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điểm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mạnh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điểm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yếu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bản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dirty="0">
                <a:solidFill>
                  <a:prstClr val="white"/>
                </a:solidFill>
                <a:latin typeface="Times New Roman" panose="02020603050405020304" pitchFamily="18" charset="0"/>
                <a:ea typeface="Times New Roman" panose="02020603050405020304" pitchFamily="18" charset="0"/>
              </a:rPr>
              <a:t>?</a:t>
            </a:r>
            <a:endParaRPr lang="en-US" sz="1600" dirty="0">
              <a:solidFill>
                <a:prstClr val="white"/>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274817" y="1507478"/>
            <a:ext cx="10269415" cy="2062103"/>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vẫn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người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chiến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thắng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trong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lần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đấu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lại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do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chọn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đường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đua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là</a:t>
            </a:r>
            <a:r>
              <a:rPr lang="en-US" sz="3200" dirty="0">
                <a:solidFill>
                  <a:srgbClr val="C00000"/>
                </a:solidFill>
                <a:latin typeface="Times New Roman" panose="02020603050405020304" pitchFamily="18" charset="0"/>
                <a:ea typeface="Times New Roman" panose="02020603050405020304" pitchFamily="18" charset="0"/>
              </a:rPr>
              <a:t> con </a:t>
            </a:r>
            <a:r>
              <a:rPr lang="en-US" sz="3200" dirty="0" err="1">
                <a:solidFill>
                  <a:srgbClr val="C00000"/>
                </a:solidFill>
                <a:latin typeface="Times New Roman" panose="02020603050405020304" pitchFamily="18" charset="0"/>
                <a:ea typeface="Times New Roman" panose="02020603050405020304" pitchFamily="18" charset="0"/>
              </a:rPr>
              <a:t>sông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tìm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đúng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mình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nên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Rùa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vượt</a:t>
            </a:r>
            <a:r>
              <a:rPr lang="en-US" sz="3200" dirty="0">
                <a:solidFill>
                  <a:srgbClr val="C00000"/>
                </a:solidFill>
                <a:latin typeface="Times New Roman" panose="02020603050405020304" pitchFamily="18" charset="0"/>
                <a:ea typeface="Times New Roman" panose="02020603050405020304" pitchFamily="18" charset="0"/>
              </a:rPr>
              <a:t> qua </a:t>
            </a:r>
            <a:r>
              <a:rPr lang="en-US" sz="3200" dirty="0" err="1">
                <a:solidFill>
                  <a:srgbClr val="C00000"/>
                </a:solidFill>
                <a:latin typeface="Times New Roman" panose="02020603050405020304" pitchFamily="18" charset="0"/>
                <a:ea typeface="Times New Roman" panose="02020603050405020304" pitchFamily="18" charset="0"/>
              </a:rPr>
              <a:t>sông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còn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Thỏ</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không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thể</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về</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đích</a:t>
            </a:r>
            <a:r>
              <a:rPr lang="en-US" sz="3200" dirty="0">
                <a:solidFill>
                  <a:srgbClr val="C00000"/>
                </a:solidFill>
                <a:latin typeface="Times New Roman" panose="02020603050405020304" pitchFamily="18" charset="0"/>
                <a:ea typeface="Times New Roman" panose="02020603050405020304" pitchFamily="18" charset="0"/>
              </a:rPr>
              <a:t>.</a:t>
            </a:r>
            <a:endParaRPr lang="en-US" sz="3200" dirty="0">
              <a:solidFill>
                <a:srgbClr val="C00000"/>
              </a:solidFill>
            </a:endParaRPr>
          </a:p>
        </p:txBody>
      </p:sp>
      <p:sp>
        <p:nvSpPr>
          <p:cNvPr id="10" name="TextBox 9"/>
          <p:cNvSpPr txBox="1"/>
          <p:nvPr/>
        </p:nvSpPr>
        <p:spPr>
          <a:xfrm>
            <a:off x="1188134" y="4290239"/>
            <a:ext cx="10508566" cy="2357568"/>
          </a:xfrm>
          <a:prstGeom prst="rect">
            <a:avLst/>
          </a:prstGeom>
          <a:noFill/>
        </p:spPr>
        <p:txBody>
          <a:bodyPr wrap="square" rtlCol="0">
            <a:spAutoFit/>
          </a:bodyPr>
          <a:lstStyle/>
          <a:p>
            <a:pPr algn="just">
              <a:lnSpc>
                <a:spcPct val="115000"/>
              </a:lnSpc>
            </a:pP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cần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và</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yếu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bản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thân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khi</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mạnh</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của</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bản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thân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sẽ</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phát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huy</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những</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gì</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vốn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có</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Còn</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biết</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điểm</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yếu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sẽ</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giúp</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chúng</a:t>
            </a:r>
            <a:r>
              <a:rPr lang="en-US" sz="3200" dirty="0">
                <a:solidFill>
                  <a:srgbClr val="C00000"/>
                </a:solidFill>
                <a:latin typeface="Times New Roman" panose="02020603050405020304" pitchFamily="18" charset="0"/>
                <a:ea typeface="Times New Roman" panose="02020603050405020304" pitchFamily="18" charset="0"/>
              </a:rPr>
              <a:t> ta </a:t>
            </a:r>
            <a:r>
              <a:rPr lang="en-US" sz="3200" dirty="0" err="1">
                <a:solidFill>
                  <a:srgbClr val="C00000"/>
                </a:solidFill>
                <a:latin typeface="Times New Roman" panose="02020603050405020304" pitchFamily="18" charset="0"/>
                <a:ea typeface="Times New Roman" panose="02020603050405020304" pitchFamily="18" charset="0"/>
              </a:rPr>
              <a:t>khắc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phục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được</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điều</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err="1">
                <a:solidFill>
                  <a:srgbClr val="C00000"/>
                </a:solidFill>
                <a:latin typeface="Times New Roman" panose="02020603050405020304" pitchFamily="18" charset="0"/>
                <a:ea typeface="Times New Roman" panose="02020603050405020304" pitchFamily="18" charset="0"/>
              </a:rPr>
              <a:t>ấy</a:t>
            </a:r>
            <a:r>
              <a:rPr lang="en-US" sz="3200" dirty="0">
                <a:solidFill>
                  <a:srgbClr val="C00000"/>
                </a:solidFill>
                <a:latin typeface="Times New Roman" panose="02020603050405020304" pitchFamily="18" charset="0"/>
                <a:ea typeface="Times New Roman" panose="02020603050405020304" pitchFamily="18" charset="0"/>
              </a:rPr>
              <a:t>.</a:t>
            </a:r>
            <a:endParaRPr lang="en-US" sz="32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652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F09472D-92D4-4B28-954F-D3D77B196DDC}"/>
              </a:ext>
            </a:extLst>
          </p:cNvPr>
          <p:cNvPicPr>
            <a:picLocks noChangeAspect="1"/>
          </p:cNvPicPr>
          <p:nvPr/>
        </p:nvPicPr>
        <p:blipFill>
          <a:blip r:embed="rId2"/>
          <a:stretch>
            <a:fillRect/>
          </a:stretch>
        </p:blipFill>
        <p:spPr>
          <a:xfrm>
            <a:off x="2" y="1"/>
            <a:ext cx="12192000" cy="6858000"/>
          </a:xfrm>
          <a:prstGeom prst="rect">
            <a:avLst/>
          </a:prstGeom>
        </p:spPr>
      </p:pic>
      <p:pic>
        <p:nvPicPr>
          <p:cNvPr id="8206" name="Picture 35" descr="house_with_trees_blow_a_hb">
            <a:extLst>
              <a:ext uri="{FF2B5EF4-FFF2-40B4-BE49-F238E27FC236}">
                <a16:creationId xmlns:a16="http://schemas.microsoft.com/office/drawing/2014/main" id="{A367AAAA-9C1A-4DD5-9EE6-45AD71CAAB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257800"/>
            <a:ext cx="365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a:extLst>
              <a:ext uri="{FF2B5EF4-FFF2-40B4-BE49-F238E27FC236}">
                <a16:creationId xmlns:a16="http://schemas.microsoft.com/office/drawing/2014/main" id="{E5F31E14-4D3D-4C1B-8891-D4F4EA1920DB}"/>
              </a:ext>
            </a:extLst>
          </p:cNvPr>
          <p:cNvSpPr txBox="1"/>
          <p:nvPr/>
        </p:nvSpPr>
        <p:spPr>
          <a:xfrm>
            <a:off x="3971540" y="2767280"/>
            <a:ext cx="4248920" cy="132343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8000" dirty="0" err="1">
                <a:ea typeface="微软雅黑" panose="020B0503020204020204" pitchFamily="34" charset="-122"/>
              </a:rPr>
              <a:t>Luyện</a:t>
            </a:r>
            <a:r>
              <a:rPr lang="en-US" altLang="zh-CN" sz="8000" dirty="0">
                <a:ea typeface="微软雅黑" panose="020B0503020204020204" pitchFamily="34" charset="-122"/>
              </a:rPr>
              <a:t> </a:t>
            </a:r>
            <a:r>
              <a:rPr lang="en-US" altLang="zh-CN" sz="8000" dirty="0" err="1">
                <a:ea typeface="微软雅黑" panose="020B0503020204020204" pitchFamily="34" charset="-122"/>
              </a:rPr>
              <a:t>tập</a:t>
            </a:r>
            <a:endParaRPr lang="en-US" altLang="zh-CN" sz="8000" dirty="0">
              <a:ea typeface="微软雅黑" panose="020B0503020204020204" pitchFamily="34" charset="-122"/>
            </a:endParaRPr>
          </a:p>
        </p:txBody>
      </p:sp>
    </p:spTree>
    <p:extLst>
      <p:ext uri="{BB962C8B-B14F-4D97-AF65-F5344CB8AC3E}">
        <p14:creationId xmlns:p14="http://schemas.microsoft.com/office/powerpoint/2010/main" val="1729862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46">
            <a:extLst>
              <a:ext uri="{FF2B5EF4-FFF2-40B4-BE49-F238E27FC236}">
                <a16:creationId xmlns:a16="http://schemas.microsoft.com/office/drawing/2014/main" id="{F3A77457-F7E5-41D1-9125-7B9B10EF4CBD}"/>
              </a:ext>
            </a:extLst>
          </p:cNvPr>
          <p:cNvGrpSpPr/>
          <p:nvPr/>
        </p:nvGrpSpPr>
        <p:grpSpPr>
          <a:xfrm flipV="1">
            <a:off x="8598490" y="-605832"/>
            <a:ext cx="3566430" cy="3378796"/>
            <a:chOff x="8650617" y="4379157"/>
            <a:chExt cx="2937692" cy="2783137"/>
          </a:xfrm>
        </p:grpSpPr>
        <p:pic>
          <p:nvPicPr>
            <p:cNvPr id="14" name="图片 44">
              <a:extLst>
                <a:ext uri="{FF2B5EF4-FFF2-40B4-BE49-F238E27FC236}">
                  <a16:creationId xmlns:a16="http://schemas.microsoft.com/office/drawing/2014/main" id="{18704DC9-D05D-4C01-BABC-19054F694D6A}"/>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21141" t="29707" r="63090" b="54923"/>
            <a:stretch/>
          </p:blipFill>
          <p:spPr>
            <a:xfrm>
              <a:off x="9685155" y="4379157"/>
              <a:ext cx="1903154" cy="2783137"/>
            </a:xfrm>
            <a:prstGeom prst="rect">
              <a:avLst/>
            </a:prstGeom>
          </p:spPr>
        </p:pic>
        <p:pic>
          <p:nvPicPr>
            <p:cNvPr id="15" name="图片 45">
              <a:extLst>
                <a:ext uri="{FF2B5EF4-FFF2-40B4-BE49-F238E27FC236}">
                  <a16:creationId xmlns:a16="http://schemas.microsoft.com/office/drawing/2014/main" id="{3710B23C-B042-4751-B192-916941086C85}"/>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l="21141" t="29707" r="63090" b="54923"/>
            <a:stretch/>
          </p:blipFill>
          <p:spPr>
            <a:xfrm rot="18400776">
              <a:off x="8977721" y="4981264"/>
              <a:ext cx="1414868" cy="2069076"/>
            </a:xfrm>
            <a:prstGeom prst="rect">
              <a:avLst/>
            </a:prstGeom>
          </p:spPr>
        </p:pic>
      </p:grpSp>
      <p:sp>
        <p:nvSpPr>
          <p:cNvPr id="319" name="Text Box 45"/>
          <p:cNvSpPr txBox="1">
            <a:spLocks noChangeArrowheads="1"/>
          </p:cNvSpPr>
          <p:nvPr/>
        </p:nvSpPr>
        <p:spPr bwMode="auto">
          <a:xfrm>
            <a:off x="12974315" y="3053219"/>
            <a:ext cx="726623"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3</a:t>
            </a:r>
            <a:endParaRPr lang="en-US" altLang="en-US" sz="3200" b="1" kern="1200" dirty="0">
              <a:latin typeface="HP001 4 hàng" pitchFamily="34" charset="0"/>
              <a:cs typeface="Times New Roman" panose="02020603050405020304" pitchFamily="18" charset="0"/>
            </a:endParaRPr>
          </a:p>
        </p:txBody>
      </p:sp>
      <p:sp>
        <p:nvSpPr>
          <p:cNvPr id="323" name="Text Box 45"/>
          <p:cNvSpPr txBox="1">
            <a:spLocks noChangeArrowheads="1"/>
          </p:cNvSpPr>
          <p:nvPr/>
        </p:nvSpPr>
        <p:spPr bwMode="auto">
          <a:xfrm>
            <a:off x="13173287" y="3553442"/>
            <a:ext cx="365250"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0</a:t>
            </a:r>
            <a:endParaRPr lang="en-US" altLang="en-US" sz="3200" b="1" kern="1200" dirty="0">
              <a:latin typeface="HP001 4 hàng" pitchFamily="34" charset="0"/>
              <a:cs typeface="Times New Roman" panose="02020603050405020304" pitchFamily="18" charset="0"/>
            </a:endParaRPr>
          </a:p>
        </p:txBody>
      </p:sp>
      <p:sp>
        <p:nvSpPr>
          <p:cNvPr id="326" name="Text Box 45"/>
          <p:cNvSpPr txBox="1">
            <a:spLocks noChangeArrowheads="1"/>
          </p:cNvSpPr>
          <p:nvPr/>
        </p:nvSpPr>
        <p:spPr bwMode="auto">
          <a:xfrm>
            <a:off x="13305000" y="3538200"/>
            <a:ext cx="489775" cy="5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9" tIns="34238" rIns="68469" bIns="342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4648">
              <a:lnSpc>
                <a:spcPts val="3449"/>
              </a:lnSpc>
              <a:spcBef>
                <a:spcPct val="50000"/>
              </a:spcBef>
              <a:buClrTx/>
            </a:pPr>
            <a:r>
              <a:rPr lang="vi-VN" altLang="en-US" sz="3200" b="1" dirty="0">
                <a:latin typeface="HP001 4 hàng" pitchFamily="34" charset="0"/>
                <a:cs typeface="Times New Roman" panose="02020603050405020304" pitchFamily="18" charset="0"/>
              </a:rPr>
              <a:t>1</a:t>
            </a:r>
            <a:endParaRPr lang="en-US" altLang="en-US" sz="3200" b="1" kern="1200" dirty="0">
              <a:latin typeface="HP001 4 hàng"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03FD403-31BE-4346-82B3-62281D35E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9985" y="1002855"/>
            <a:ext cx="8314256" cy="5820858"/>
          </a:xfrm>
          <a:prstGeom prst="rect">
            <a:avLst/>
          </a:prstGeom>
        </p:spPr>
      </p:pic>
      <p:sp>
        <p:nvSpPr>
          <p:cNvPr id="7" name="TextBox 6">
            <a:extLst>
              <a:ext uri="{FF2B5EF4-FFF2-40B4-BE49-F238E27FC236}">
                <a16:creationId xmlns:a16="http://schemas.microsoft.com/office/drawing/2014/main" id="{886B8C2C-A3C5-4438-9D07-F848E0DD8201}"/>
              </a:ext>
            </a:extLst>
          </p:cNvPr>
          <p:cNvSpPr txBox="1"/>
          <p:nvPr/>
        </p:nvSpPr>
        <p:spPr>
          <a:xfrm>
            <a:off x="3045544" y="2992824"/>
            <a:ext cx="5284900" cy="2862322"/>
          </a:xfrm>
          <a:prstGeom prst="rect">
            <a:avLst/>
          </a:prstGeom>
          <a:noFill/>
        </p:spPr>
        <p:txBody>
          <a:bodyPr wrap="square" rtlCol="0">
            <a:spAutoFit/>
          </a:bodyPr>
          <a:lstStyle/>
          <a:p>
            <a:pPr algn="just"/>
            <a:r>
              <a:rPr lang="nl-NL" sz="3600" dirty="0">
                <a:effectLst/>
                <a:latin typeface="Times New Roman" panose="02020603050405020304" pitchFamily="18" charset="0"/>
                <a:ea typeface="Times New Roman" panose="02020603050405020304" pitchFamily="18" charset="0"/>
              </a:rPr>
              <a:t>Minh luôn cho rằng để </a:t>
            </a:r>
          </a:p>
          <a:p>
            <a:pPr algn="just"/>
            <a:r>
              <a:rPr lang="nl-NL" sz="3600" dirty="0">
                <a:effectLst/>
                <a:latin typeface="Times New Roman" panose="02020603050405020304" pitchFamily="18" charset="0"/>
                <a:ea typeface="Times New Roman" panose="02020603050405020304" pitchFamily="18" charset="0"/>
              </a:rPr>
              <a:t>học giỏi cần có năng khiếu nên mình có cố gắng đến mấy cũng không thể học giỏi được.</a:t>
            </a:r>
            <a:endParaRPr lang="en-US" sz="3600" dirty="0"/>
          </a:p>
        </p:txBody>
      </p:sp>
      <p:sp>
        <p:nvSpPr>
          <p:cNvPr id="116" name="Google Shape;166;p1">
            <a:extLst>
              <a:ext uri="{FF2B5EF4-FFF2-40B4-BE49-F238E27FC236}">
                <a16:creationId xmlns:a16="http://schemas.microsoft.com/office/drawing/2014/main" id="{848581D5-662C-421A-8313-85B21A7562A1}"/>
              </a:ext>
            </a:extLst>
          </p:cNvPr>
          <p:cNvSpPr txBox="1"/>
          <p:nvPr/>
        </p:nvSpPr>
        <p:spPr>
          <a:xfrm>
            <a:off x="2015697" y="720824"/>
            <a:ext cx="6314747" cy="646282"/>
          </a:xfrm>
          <a:prstGeom prst="rect">
            <a:avLst/>
          </a:prstGeom>
          <a:noFill/>
          <a:ln>
            <a:noFill/>
          </a:ln>
        </p:spPr>
        <p:txBody>
          <a:bodyPr spcFirstLastPara="1" wrap="square" lIns="91417" tIns="45696" rIns="91417" bIns="45696" anchor="t" anchorCtr="0">
            <a:spAutoFit/>
          </a:bodyPr>
          <a:lstStyle/>
          <a:p>
            <a:pPr algn="ctr" defTabSz="914323">
              <a:buClr>
                <a:srgbClr val="000000"/>
              </a:buClr>
              <a:defRPr/>
            </a:pPr>
            <a:r>
              <a:rPr lang="vi-VN" sz="3600" b="1" kern="0" dirty="0">
                <a:latin typeface="+mj-lt"/>
                <a:cs typeface="Arial"/>
                <a:sym typeface="Arial"/>
              </a:rPr>
              <a:t>Em sẽ khuyên bạn điều gì?</a:t>
            </a:r>
            <a:endParaRPr sz="3600" b="1" kern="0" dirty="0">
              <a:latin typeface="+mj-lt"/>
              <a:cs typeface="Arial"/>
              <a:sym typeface="Arial"/>
            </a:endParaRPr>
          </a:p>
        </p:txBody>
      </p:sp>
      <p:sp>
        <p:nvSpPr>
          <p:cNvPr id="117" name="Google Shape;175;p28">
            <a:hlinkClick r:id="" action="ppaction://noaction"/>
            <a:extLst>
              <a:ext uri="{FF2B5EF4-FFF2-40B4-BE49-F238E27FC236}">
                <a16:creationId xmlns:a16="http://schemas.microsoft.com/office/drawing/2014/main" id="{3A799FB7-23CA-4150-AECA-A332A38E1DDB}"/>
              </a:ext>
            </a:extLst>
          </p:cNvPr>
          <p:cNvSpPr/>
          <p:nvPr/>
        </p:nvSpPr>
        <p:spPr>
          <a:xfrm>
            <a:off x="1512335" y="554886"/>
            <a:ext cx="864231" cy="978158"/>
          </a:xfrm>
          <a:prstGeom prst="homePlate">
            <a:avLst>
              <a:gd name="adj" fmla="val 50000"/>
            </a:avLst>
          </a:prstGeom>
          <a:solidFill>
            <a:srgbClr val="B798D1"/>
          </a:solidFill>
          <a:ln>
            <a:noFill/>
          </a:ln>
          <a:effectLst>
            <a:outerShdw blurRad="57150" dist="19050" dir="2580000" algn="bl" rotWithShape="0">
              <a:srgbClr val="000000">
                <a:alpha val="51000"/>
              </a:srgbClr>
            </a:outerShdw>
          </a:effectLst>
        </p:spPr>
        <p:txBody>
          <a:bodyPr spcFirstLastPara="1" wrap="square" lIns="91363" tIns="91363" rIns="91363" bIns="91363" anchor="ctr"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3600" b="1" i="0" u="none" strike="noStrike" kern="0" cap="none" spc="0" normalizeH="0" baseline="0" noProof="0" dirty="0">
                <a:ln>
                  <a:noFill/>
                </a:ln>
                <a:solidFill>
                  <a:srgbClr val="191919"/>
                </a:solidFill>
                <a:effectLst/>
                <a:uLnTx/>
                <a:uFillTx/>
                <a:latin typeface="+mj-lt"/>
                <a:ea typeface="Jolly Lodger"/>
                <a:cs typeface="Jolly Lodger"/>
                <a:sym typeface="Jolly Lodger"/>
              </a:rPr>
              <a:t>3.</a:t>
            </a:r>
            <a:endParaRPr kumimoji="0" lang="vi-VN" sz="3600" b="1" i="0" u="none" strike="noStrike" kern="0" cap="none" spc="0" normalizeH="0" noProof="0" dirty="0">
              <a:ln>
                <a:noFill/>
              </a:ln>
              <a:solidFill>
                <a:srgbClr val="191919"/>
              </a:solidFill>
              <a:effectLst/>
              <a:uLnTx/>
              <a:uFillTx/>
              <a:latin typeface="+mj-lt"/>
              <a:ea typeface="Jolly Lodger"/>
              <a:cs typeface="Jolly Lodger"/>
              <a:sym typeface="Jolly Lodger"/>
            </a:endParaRPr>
          </a:p>
        </p:txBody>
      </p:sp>
    </p:spTree>
    <p:extLst>
      <p:ext uri="{BB962C8B-B14F-4D97-AF65-F5344CB8AC3E}">
        <p14:creationId xmlns:p14="http://schemas.microsoft.com/office/powerpoint/2010/main" val="1464747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6" grpId="0"/>
      <p:bldP spid="1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6" name="Google Shape;166;p1">
            <a:extLst>
              <a:ext uri="{FF2B5EF4-FFF2-40B4-BE49-F238E27FC236}">
                <a16:creationId xmlns:a16="http://schemas.microsoft.com/office/drawing/2014/main" id="{55BF9AFF-5AE6-4E2A-9513-0BE0FBA99652}"/>
              </a:ext>
            </a:extLst>
          </p:cNvPr>
          <p:cNvSpPr txBox="1"/>
          <p:nvPr/>
        </p:nvSpPr>
        <p:spPr>
          <a:xfrm>
            <a:off x="2015697" y="720824"/>
            <a:ext cx="6314747" cy="646282"/>
          </a:xfrm>
          <a:prstGeom prst="rect">
            <a:avLst/>
          </a:prstGeom>
          <a:noFill/>
          <a:ln>
            <a:noFill/>
          </a:ln>
        </p:spPr>
        <p:txBody>
          <a:bodyPr spcFirstLastPara="1" wrap="square" lIns="91417" tIns="45696" rIns="91417" bIns="45696" anchor="t" anchorCtr="0">
            <a:spAutoFit/>
          </a:bodyPr>
          <a:lstStyle/>
          <a:p>
            <a:pPr algn="ctr" defTabSz="914323">
              <a:buClr>
                <a:srgbClr val="000000"/>
              </a:buClr>
              <a:defRPr/>
            </a:pPr>
            <a:r>
              <a:rPr lang="vi-VN" sz="3600" b="1" kern="0" dirty="0">
                <a:latin typeface="+mj-lt"/>
                <a:cs typeface="Arial"/>
                <a:sym typeface="Arial"/>
              </a:rPr>
              <a:t>Em sẽ khuyên bạn điều gì?</a:t>
            </a:r>
            <a:endParaRPr sz="3600" b="1" kern="0" dirty="0">
              <a:latin typeface="+mj-lt"/>
              <a:cs typeface="Arial"/>
              <a:sym typeface="Arial"/>
            </a:endParaRPr>
          </a:p>
        </p:txBody>
      </p:sp>
      <p:sp>
        <p:nvSpPr>
          <p:cNvPr id="7" name="Google Shape;175;p28">
            <a:hlinkClick r:id="" action="ppaction://noaction"/>
            <a:extLst>
              <a:ext uri="{FF2B5EF4-FFF2-40B4-BE49-F238E27FC236}">
                <a16:creationId xmlns:a16="http://schemas.microsoft.com/office/drawing/2014/main" id="{B1F09909-DB4C-4BA8-9B20-7BD84B657C03}"/>
              </a:ext>
            </a:extLst>
          </p:cNvPr>
          <p:cNvSpPr/>
          <p:nvPr/>
        </p:nvSpPr>
        <p:spPr>
          <a:xfrm>
            <a:off x="1512335" y="554886"/>
            <a:ext cx="864231" cy="978158"/>
          </a:xfrm>
          <a:prstGeom prst="homePlate">
            <a:avLst>
              <a:gd name="adj" fmla="val 50000"/>
            </a:avLst>
          </a:prstGeom>
          <a:solidFill>
            <a:srgbClr val="B798D1"/>
          </a:solidFill>
          <a:ln>
            <a:noFill/>
          </a:ln>
          <a:effectLst>
            <a:outerShdw blurRad="57150" dist="19050" dir="2580000" algn="bl" rotWithShape="0">
              <a:srgbClr val="000000">
                <a:alpha val="51000"/>
              </a:srgbClr>
            </a:outerShdw>
          </a:effectLst>
        </p:spPr>
        <p:txBody>
          <a:bodyPr spcFirstLastPara="1" wrap="square" lIns="91363" tIns="91363" rIns="91363" bIns="91363" anchor="ctr"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3600" b="1" i="0" u="none" strike="noStrike" kern="0" cap="none" spc="0" normalizeH="0" baseline="0" noProof="0" dirty="0">
                <a:ln>
                  <a:noFill/>
                </a:ln>
                <a:solidFill>
                  <a:srgbClr val="191919"/>
                </a:solidFill>
                <a:effectLst/>
                <a:uLnTx/>
                <a:uFillTx/>
                <a:latin typeface="+mj-lt"/>
                <a:ea typeface="Jolly Lodger"/>
                <a:cs typeface="Jolly Lodger"/>
                <a:sym typeface="Jolly Lodger"/>
              </a:rPr>
              <a:t>3.</a:t>
            </a:r>
            <a:endParaRPr kumimoji="0" lang="vi-VN" sz="3600" b="1" i="0" u="none" strike="noStrike" kern="0" cap="none" spc="0" normalizeH="0" noProof="0" dirty="0">
              <a:ln>
                <a:noFill/>
              </a:ln>
              <a:solidFill>
                <a:srgbClr val="191919"/>
              </a:solidFill>
              <a:effectLst/>
              <a:uLnTx/>
              <a:uFillTx/>
              <a:latin typeface="+mj-lt"/>
              <a:ea typeface="Jolly Lodger"/>
              <a:cs typeface="Jolly Lodger"/>
              <a:sym typeface="Jolly Lodger"/>
            </a:endParaRPr>
          </a:p>
        </p:txBody>
      </p:sp>
      <p:pic>
        <p:nvPicPr>
          <p:cNvPr id="3" name="Picture 2">
            <a:extLst>
              <a:ext uri="{FF2B5EF4-FFF2-40B4-BE49-F238E27FC236}">
                <a16:creationId xmlns:a16="http://schemas.microsoft.com/office/drawing/2014/main" id="{8B65B9C0-A828-42D9-9C8E-4422A1D19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03" y="1150539"/>
            <a:ext cx="8989640" cy="4593340"/>
          </a:xfrm>
          <a:prstGeom prst="rect">
            <a:avLst/>
          </a:prstGeom>
        </p:spPr>
      </p:pic>
      <p:sp>
        <p:nvSpPr>
          <p:cNvPr id="4" name="TextBox 3">
            <a:extLst>
              <a:ext uri="{FF2B5EF4-FFF2-40B4-BE49-F238E27FC236}">
                <a16:creationId xmlns:a16="http://schemas.microsoft.com/office/drawing/2014/main" id="{A1503024-D8CF-4701-9B83-F28CA4DEBE71}"/>
              </a:ext>
            </a:extLst>
          </p:cNvPr>
          <p:cNvSpPr txBox="1"/>
          <p:nvPr/>
        </p:nvSpPr>
        <p:spPr>
          <a:xfrm>
            <a:off x="2983832" y="2652637"/>
            <a:ext cx="6424864" cy="2308324"/>
          </a:xfrm>
          <a:prstGeom prst="rect">
            <a:avLst/>
          </a:prstGeom>
          <a:noFill/>
        </p:spPr>
        <p:txBody>
          <a:bodyPr wrap="square" rtlCol="0">
            <a:spAutoFit/>
          </a:bodyPr>
          <a:lstStyle/>
          <a:p>
            <a:r>
              <a:rPr lang="vi-VN" sz="3600" dirty="0">
                <a:latin typeface="+mj-lt"/>
              </a:rPr>
              <a:t>Ngọc thích vẽ và vẽ rất đẹp. Bạn tự thấymình không có năng khiếu âm nhạc nhưng vì bố mẹ thích nên Ngọc vẫn cố gắng học đàn</a:t>
            </a:r>
            <a:r>
              <a:rPr lang="en-US" sz="3600" dirty="0">
                <a:latin typeface="+mj-lt"/>
              </a:rPr>
              <a:t>.</a:t>
            </a:r>
          </a:p>
        </p:txBody>
      </p:sp>
    </p:spTree>
    <p:extLst>
      <p:ext uri="{BB962C8B-B14F-4D97-AF65-F5344CB8AC3E}">
        <p14:creationId xmlns:p14="http://schemas.microsoft.com/office/powerpoint/2010/main" val="335319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2" name="TextBox 1"/>
          <p:cNvSpPr txBox="1"/>
          <p:nvPr/>
        </p:nvSpPr>
        <p:spPr>
          <a:xfrm>
            <a:off x="776376" y="0"/>
            <a:ext cx="210484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Tình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huống</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86B8C2C-A3C5-4438-9D07-F848E0DD8201}"/>
              </a:ext>
            </a:extLst>
          </p:cNvPr>
          <p:cNvSpPr txBox="1"/>
          <p:nvPr/>
        </p:nvSpPr>
        <p:spPr>
          <a:xfrm>
            <a:off x="606379" y="836220"/>
            <a:ext cx="11110822" cy="1200329"/>
          </a:xfrm>
          <a:prstGeom prst="rect">
            <a:avLst/>
          </a:prstGeom>
          <a:noFill/>
        </p:spPr>
        <p:txBody>
          <a:bodyPr wrap="square" rtlCol="0">
            <a:spAutoFit/>
          </a:bodyPr>
          <a:lstStyle/>
          <a:p>
            <a:pPr algn="just"/>
            <a:r>
              <a:rPr lang="nl-NL" sz="3600" dirty="0">
                <a:effectLst/>
                <a:latin typeface="Times New Roman" panose="02020603050405020304" pitchFamily="18" charset="0"/>
                <a:ea typeface="Times New Roman" panose="02020603050405020304" pitchFamily="18" charset="0"/>
              </a:rPr>
              <a:t>Minh luôn cho rằng để </a:t>
            </a:r>
            <a:r>
              <a:rPr lang="nl-NL" sz="3600" dirty="0" smtClean="0">
                <a:effectLst/>
                <a:latin typeface="Times New Roman" panose="02020603050405020304" pitchFamily="18" charset="0"/>
                <a:ea typeface="Times New Roman" panose="02020603050405020304" pitchFamily="18" charset="0"/>
              </a:rPr>
              <a:t>học </a:t>
            </a:r>
            <a:r>
              <a:rPr lang="nl-NL" sz="3600" dirty="0">
                <a:effectLst/>
                <a:latin typeface="Times New Roman" panose="02020603050405020304" pitchFamily="18" charset="0"/>
                <a:ea typeface="Times New Roman" panose="02020603050405020304" pitchFamily="18" charset="0"/>
              </a:rPr>
              <a:t>giỏi cần có năng khiếu nên mình có cố gắng đến mấy cũng không thể học giỏi được.</a:t>
            </a:r>
            <a:endParaRPr lang="en-US" sz="3600" dirty="0"/>
          </a:p>
        </p:txBody>
      </p:sp>
      <p:sp>
        <p:nvSpPr>
          <p:cNvPr id="5" name="TextBox 4"/>
          <p:cNvSpPr txBox="1"/>
          <p:nvPr/>
        </p:nvSpPr>
        <p:spPr>
          <a:xfrm>
            <a:off x="606379" y="3308569"/>
            <a:ext cx="10972800" cy="2589620"/>
          </a:xfrm>
          <a:prstGeom prst="rect">
            <a:avLst/>
          </a:prstGeom>
          <a:noFill/>
        </p:spPr>
        <p:txBody>
          <a:bodyPr wrap="square" rtlCol="0">
            <a:spAutoFit/>
          </a:bodyPr>
          <a:lstStyle/>
          <a:p>
            <a:pPr algn="just">
              <a:lnSpc>
                <a:spcPct val="115000"/>
              </a:lnSpc>
            </a:pPr>
            <a:r>
              <a:rPr lang="nl-NL" sz="3600" dirty="0">
                <a:latin typeface="Times New Roman" panose="02020603050405020304" pitchFamily="18" charset="0"/>
                <a:ea typeface="Times New Roman" panose="02020603050405020304" pitchFamily="18"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06380" y="2381884"/>
            <a:ext cx="14984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anose="02020603050405020304" pitchFamily="18" charset="0"/>
                <a:cs typeface="Times New Roman" panose="02020603050405020304" pitchFamily="18" charset="0"/>
              </a:rPr>
              <a:t> Ý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05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F5E0A0F5-5339-452D-A712-3CC3EDD3F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1972" y="0"/>
            <a:ext cx="930459" cy="3209524"/>
          </a:xfrm>
          <a:prstGeom prst="rect">
            <a:avLst/>
          </a:prstGeom>
        </p:spPr>
      </p:pic>
      <p:sp>
        <p:nvSpPr>
          <p:cNvPr id="2" name="TextBox 1"/>
          <p:cNvSpPr txBox="1"/>
          <p:nvPr/>
        </p:nvSpPr>
        <p:spPr>
          <a:xfrm>
            <a:off x="776376" y="0"/>
            <a:ext cx="2104847"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Tình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huống</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86B8C2C-A3C5-4438-9D07-F848E0DD8201}"/>
              </a:ext>
            </a:extLst>
          </p:cNvPr>
          <p:cNvSpPr txBox="1"/>
          <p:nvPr/>
        </p:nvSpPr>
        <p:spPr>
          <a:xfrm>
            <a:off x="606379" y="836220"/>
            <a:ext cx="11110822" cy="1754326"/>
          </a:xfrm>
          <a:prstGeom prst="rect">
            <a:avLst/>
          </a:prstGeom>
          <a:noFill/>
        </p:spPr>
        <p:txBody>
          <a:bodyPr wrap="square" rtlCol="0">
            <a:spAutoFit/>
          </a:bodyPr>
          <a:lstStyle/>
          <a:p>
            <a:pPr algn="just"/>
            <a:r>
              <a:rPr lang="vi-VN" sz="3600" dirty="0">
                <a:solidFill>
                  <a:prstClr val="black"/>
                </a:solidFill>
                <a:latin typeface="Times New Roman" panose="02020603050405020304" pitchFamily="18" charset="0"/>
              </a:rPr>
              <a:t>Ngọc thích vẽ và vẽ rất đẹp. Bạn tự thấymình không có năng khiếu âm nhạc nhưng vì bố mẹ thích nên Ngọc vẫn cố gắng học đàn</a:t>
            </a:r>
            <a:r>
              <a:rPr lang="nl-NL" sz="3600" dirty="0" smtClean="0">
                <a:effectLst/>
                <a:latin typeface="Times New Roman" panose="02020603050405020304" pitchFamily="18" charset="0"/>
                <a:ea typeface="Times New Roman" panose="02020603050405020304" pitchFamily="18" charset="0"/>
              </a:rPr>
              <a:t>.</a:t>
            </a:r>
            <a:endParaRPr lang="en-US" sz="3600" dirty="0"/>
          </a:p>
        </p:txBody>
      </p:sp>
      <p:sp>
        <p:nvSpPr>
          <p:cNvPr id="5" name="TextBox 4"/>
          <p:cNvSpPr txBox="1"/>
          <p:nvPr/>
        </p:nvSpPr>
        <p:spPr>
          <a:xfrm>
            <a:off x="606379" y="3308569"/>
            <a:ext cx="10972800" cy="2589620"/>
          </a:xfrm>
          <a:prstGeom prst="rect">
            <a:avLst/>
          </a:prstGeom>
          <a:noFill/>
        </p:spPr>
        <p:txBody>
          <a:bodyPr wrap="square" rtlCol="0">
            <a:spAutoFit/>
          </a:bodyPr>
          <a:lstStyle/>
          <a:p>
            <a:pPr algn="just">
              <a:lnSpc>
                <a:spcPct val="115000"/>
              </a:lnSpc>
            </a:pPr>
            <a:r>
              <a:rPr lang="nl-NL" sz="3600" dirty="0">
                <a:latin typeface="Times New Roman" panose="02020603050405020304" pitchFamily="18" charset="0"/>
                <a:ea typeface="Times New Roman" panose="02020603050405020304" pitchFamily="18" charset="0"/>
              </a:rPr>
              <a:t>Không đồng tình với Ngọc, Ngọc nên giải thích nói và thể hiện rõ năng khiếu của mình với bố mẹ cho bố mẹ biết và thực hiện năng khiếu nĩ thuật của mình và thực hiện đam mê học vẽ của mình.</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06379" y="2723794"/>
            <a:ext cx="14984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anose="02020603050405020304" pitchFamily="18" charset="0"/>
                <a:cs typeface="Times New Roman" panose="02020603050405020304" pitchFamily="18" charset="0"/>
              </a:rPr>
              <a:t> Ý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002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2152</TotalTime>
  <Words>655</Words>
  <Application>Microsoft Office PowerPoint</Application>
  <PresentationFormat>Widescreen</PresentationFormat>
  <Paragraphs>62</Paragraphs>
  <Slides>11</Slides>
  <Notes>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11</vt:i4>
      </vt:variant>
    </vt:vector>
  </HeadingPairs>
  <TitlesOfParts>
    <vt:vector size="30" baseType="lpstr">
      <vt:lpstr>HP001 4 hàng</vt:lpstr>
      <vt:lpstr>Calibri Light</vt:lpstr>
      <vt:lpstr>Times New Roman</vt:lpstr>
      <vt:lpstr>Jolly Lodger</vt:lpstr>
      <vt:lpstr>Calibri</vt:lpstr>
      <vt:lpstr>微软雅黑</vt:lpstr>
      <vt:lpstr>UTM Avo</vt:lpstr>
      <vt:lpstr>等线</vt:lpstr>
      <vt:lpstr>Arial</vt:lpstr>
      <vt:lpstr>字魂7号-温暖童稚体</vt:lpstr>
      <vt:lpstr>等线 Light</vt:lpstr>
      <vt:lpstr>AvantGarde</vt:lpstr>
      <vt:lpstr>Arial-Rounded</vt:lpstr>
      <vt:lpstr>宋体</vt:lpstr>
      <vt:lpstr>#9Slide03 Cousine Bold</vt:lpstr>
      <vt:lpstr>Office Theme</vt:lpstr>
      <vt:lpstr>Office 主题​​</vt:lpstr>
      <vt:lpstr>Default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84965661543</dc:creator>
  <cp:lastModifiedBy>PC</cp:lastModifiedBy>
  <cp:revision>124</cp:revision>
  <dcterms:created xsi:type="dcterms:W3CDTF">2021-07-10T15:07:21Z</dcterms:created>
  <dcterms:modified xsi:type="dcterms:W3CDTF">2022-06-15T15:53:17Z</dcterms:modified>
</cp:coreProperties>
</file>