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68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618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5208617"/>
            <a:ext cx="4445000" cy="389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500" b="1" dirty="0">
                <a:solidFill>
                  <a:schemeClr val="bg1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chemeClr val="bg1"/>
                </a:solidFill>
                <a:latin typeface="Times New Roman" pitchFamily="18" charset="0"/>
              </a:rPr>
              <a:t>HỌC </a:t>
            </a:r>
            <a:r>
              <a:rPr lang="en-US" altLang="en-US" sz="3500" b="1">
                <a:solidFill>
                  <a:schemeClr val="bg1"/>
                </a:solidFill>
                <a:latin typeface="Times New Roman" pitchFamily="18" charset="0"/>
              </a:rPr>
              <a:t>QUẢNG TIÊN</a:t>
            </a:r>
            <a:endParaRPr lang="en-US" altLang="en-US" sz="35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19" y="4343401"/>
            <a:ext cx="13500099" cy="159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Đạo đức lớp 3</a:t>
            </a:r>
          </a:p>
          <a:p>
            <a:pPr algn="ctr" eaLnBrk="1" hangingPunct="1"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CHÀO CỜ VÀ HÁT QUỐC CA (T2)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460115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0197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4263487" y="307883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891907" y="671534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OFFICIAL] LE CHAO 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685799"/>
            <a:ext cx="14935200" cy="792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I. Xử lí tình huống: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6919" y="2209800"/>
            <a:ext cx="147296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1) Em đồng tình hoặc không đồng tình với tư thế, hành vi của bạn nào trong bức tranh sau? Vì sao?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4518" y="3505200"/>
            <a:ext cx="72367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đúng: </a:t>
            </a: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bạn đứng đầu hàng có tư thế nghiêm trang khi chào cờ.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2" t="35407" r="5429" b="21579"/>
          <a:stretch/>
        </p:blipFill>
        <p:spPr bwMode="auto">
          <a:xfrm>
            <a:off x="7842500" y="3733800"/>
            <a:ext cx="8097253" cy="420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75427" y="5304422"/>
            <a:ext cx="72580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Hành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sai: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bạn nữ đứng đằng sau nói chuyện với nhau, 1 bạn nam đội mũ áo quần xộc xệch, bạn nam bên cạnh khoác vai bạn không nhìn cờ mà nhìn bạn.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9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1" grpId="0"/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I. Xử lí tình huống: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6920" y="2209800"/>
            <a:ext cx="7246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2) Em sẽ khuyên bạn điều gì?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7761" r="8755" b="43896"/>
          <a:stretch/>
        </p:blipFill>
        <p:spPr>
          <a:xfrm>
            <a:off x="518319" y="3200400"/>
            <a:ext cx="7760561" cy="4648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55402" r="10485" b="1"/>
          <a:stretch/>
        </p:blipFill>
        <p:spPr>
          <a:xfrm>
            <a:off x="8387931" y="3404936"/>
            <a:ext cx="7602037" cy="429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8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I. Xử lí tình huống: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7761" r="8755" b="43896"/>
          <a:stretch/>
        </p:blipFill>
        <p:spPr>
          <a:xfrm>
            <a:off x="3947319" y="3352800"/>
            <a:ext cx="9296400" cy="55680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8319" y="2286000"/>
            <a:ext cx="6781800" cy="2590800"/>
            <a:chOff x="518319" y="2286000"/>
            <a:chExt cx="6781800" cy="2590800"/>
          </a:xfrm>
        </p:grpSpPr>
        <p:sp>
          <p:nvSpPr>
            <p:cNvPr id="15" name="Oval Callout 14"/>
            <p:cNvSpPr/>
            <p:nvPr/>
          </p:nvSpPr>
          <p:spPr>
            <a:xfrm>
              <a:off x="518319" y="2286000"/>
              <a:ext cx="6781800" cy="2590800"/>
            </a:xfrm>
            <a:prstGeom prst="wedgeEllipseCallout">
              <a:avLst>
                <a:gd name="adj1" fmla="val 13352"/>
                <a:gd name="adj2" fmla="val 61332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68148" y="2819400"/>
              <a:ext cx="552237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ơi, không có gì phải ngại. Cậu hãy tự tin lên, ra hát chào cờ cùng chúng tớ nhé.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824119" y="1474112"/>
            <a:ext cx="6705600" cy="2798790"/>
            <a:chOff x="8824119" y="1474112"/>
            <a:chExt cx="6705600" cy="2798790"/>
          </a:xfrm>
        </p:grpSpPr>
        <p:sp>
          <p:nvSpPr>
            <p:cNvPr id="17" name="Cloud Callout 16"/>
            <p:cNvSpPr/>
            <p:nvPr/>
          </p:nvSpPr>
          <p:spPr>
            <a:xfrm>
              <a:off x="8824119" y="1474112"/>
              <a:ext cx="6705600" cy="2798790"/>
            </a:xfrm>
            <a:prstGeom prst="cloudCallout">
              <a:avLst>
                <a:gd name="adj1" fmla="val -34414"/>
                <a:gd name="adj2" fmla="val 86411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429711" y="2057400"/>
              <a:ext cx="5410200" cy="1431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sao đâu, tớ sẽ dạy bạn</a:t>
              </a:r>
              <a:r>
                <a:rPr lang="en-US" b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Cuối </a:t>
              </a:r>
              <a:r>
                <a:rPr lang="en-US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 học chúng ta cùng học bài hát Quốc ca nhé!</a:t>
              </a:r>
              <a:endPara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0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I. Xử lí tình huống: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55402" r="10485" b="1"/>
          <a:stretch/>
        </p:blipFill>
        <p:spPr>
          <a:xfrm>
            <a:off x="3055900" y="3124200"/>
            <a:ext cx="9854227" cy="5562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81119" y="1722024"/>
            <a:ext cx="7876728" cy="2697576"/>
            <a:chOff x="7681119" y="1722024"/>
            <a:chExt cx="7876728" cy="2697576"/>
          </a:xfrm>
        </p:grpSpPr>
        <p:sp>
          <p:nvSpPr>
            <p:cNvPr id="15" name="Cloud Callout 14"/>
            <p:cNvSpPr/>
            <p:nvPr/>
          </p:nvSpPr>
          <p:spPr>
            <a:xfrm>
              <a:off x="7681119" y="1722024"/>
              <a:ext cx="7876728" cy="2697576"/>
            </a:xfrm>
            <a:prstGeom prst="cloudCallout">
              <a:avLst>
                <a:gd name="adj1" fmla="val -57122"/>
                <a:gd name="adj2" fmla="val 74344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366919" y="2425005"/>
              <a:ext cx="62484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chào cờ bạn nên bỏ mũ ra nhé. Cậu hãy đứng trang nghiêm, không nên tranh giành chỗ đứng như vậy!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42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II. Vận dụng: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4" t="21481" r="11244" b="25556"/>
          <a:stretch/>
        </p:blipFill>
        <p:spPr bwMode="auto">
          <a:xfrm>
            <a:off x="9844826" y="3200400"/>
            <a:ext cx="5923537" cy="5216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41109" y="4146440"/>
            <a:ext cx="89916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 chào cờ, em cần giữ tư thế nghiêm trang,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dáng đứng thẳng, mắt nhìn cờ Tổ </a:t>
            </a:r>
            <a:r>
              <a:rPr lang="vi-VN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 cờ, em cần hát Quốc ca to, rõ ràng, trôi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chảy, diễn cảm.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5584" y="2223089"/>
            <a:ext cx="1379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sẻ với bạn những việc em cần thực hiện khi chào cờ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II. Vận dụng: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5584" y="2223089"/>
            <a:ext cx="1379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 và tô màu lá cờ tổ quốc</a:t>
            </a:r>
            <a:endParaRPr lang="en-US"/>
          </a:p>
        </p:txBody>
      </p:sp>
      <p:pic>
        <p:nvPicPr>
          <p:cNvPr id="2050" name="Picture 2" descr="Tô màu Lá Cờ Việt Nam - Tranh Tô Màu Cho B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14956" r="4636" b="15576"/>
          <a:stretch/>
        </p:blipFill>
        <p:spPr bwMode="auto">
          <a:xfrm>
            <a:off x="4785519" y="3581400"/>
            <a:ext cx="6117561" cy="408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81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II. Vận dụng: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9" t="64737" r="51267" b="12280"/>
          <a:stretch/>
        </p:blipFill>
        <p:spPr bwMode="auto">
          <a:xfrm>
            <a:off x="1263944" y="2362200"/>
            <a:ext cx="14153657" cy="563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90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474</Words>
  <Application>Microsoft Office PowerPoint</Application>
  <PresentationFormat>Custom</PresentationFormat>
  <Paragraphs>47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205</cp:revision>
  <dcterms:created xsi:type="dcterms:W3CDTF">2022-07-10T01:37:20Z</dcterms:created>
  <dcterms:modified xsi:type="dcterms:W3CDTF">2024-05-09T14:01:04Z</dcterms:modified>
</cp:coreProperties>
</file>