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7" r:id="rId2"/>
    <p:sldId id="430" r:id="rId3"/>
    <p:sldId id="432" r:id="rId4"/>
    <p:sldId id="434" r:id="rId5"/>
    <p:sldId id="433" r:id="rId6"/>
    <p:sldId id="435" r:id="rId7"/>
    <p:sldId id="440" r:id="rId8"/>
    <p:sldId id="436" r:id="rId9"/>
    <p:sldId id="439" r:id="rId10"/>
    <p:sldId id="438" r:id="rId11"/>
    <p:sldId id="431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6.jpg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8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ct val="50000"/>
              </a:spcBef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457200" marR="0" lvl="0" indent="-457200" algn="ctr" defTabSz="1452524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29: MẶT TRỜI, TRÁI ĐẤT, MẶT TRĂNG (T2)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 viên:……………………………………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Minh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918E68-E278-93DF-7883-144E0235A12E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E57D64-EB0D-342F-7716-FAC30308CD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2787" t="24475" r="31227" b="29021"/>
          <a:stretch>
            <a:fillRect/>
          </a:stretch>
        </p:blipFill>
        <p:spPr bwMode="auto">
          <a:xfrm>
            <a:off x="9839016" y="3342658"/>
            <a:ext cx="6229494" cy="452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8CD34A-92E0-9AF4-741F-6D9917118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400374"/>
              </p:ext>
            </p:extLst>
          </p:nvPr>
        </p:nvGraphicFramePr>
        <p:xfrm>
          <a:off x="746919" y="3608023"/>
          <a:ext cx="8822406" cy="219456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822406">
                  <a:extLst>
                    <a:ext uri="{9D8B030D-6E8A-4147-A177-3AD203B41FA5}">
                      <a16:colId xmlns:a16="http://schemas.microsoft.com/office/drawing/2014/main" val="2891375467"/>
                    </a:ext>
                  </a:extLst>
                </a:gridCol>
              </a:tblGrid>
              <a:tr h="1065946"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sổ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7472118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7FFC033-8E5C-C707-6527-21C903032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8937"/>
              </p:ext>
            </p:extLst>
          </p:nvPr>
        </p:nvGraphicFramePr>
        <p:xfrm>
          <a:off x="1166340" y="6173208"/>
          <a:ext cx="8230617" cy="54864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230617">
                  <a:extLst>
                    <a:ext uri="{9D8B030D-6E8A-4147-A177-3AD203B41FA5}">
                      <a16:colId xmlns:a16="http://schemas.microsoft.com/office/drawing/2014/main" val="505837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9718875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2858E78-DFE1-A7CC-78F4-4A6CCE381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85179"/>
              </p:ext>
            </p:extLst>
          </p:nvPr>
        </p:nvGraphicFramePr>
        <p:xfrm>
          <a:off x="931355" y="7225058"/>
          <a:ext cx="8637970" cy="10972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637970">
                  <a:extLst>
                    <a:ext uri="{9D8B030D-6E8A-4147-A177-3AD203B41FA5}">
                      <a16:colId xmlns:a16="http://schemas.microsoft.com/office/drawing/2014/main" val="505837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3200" b="1" i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97188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3792200" cy="1261884"/>
            <a:chOff x="1508918" y="1888664"/>
            <a:chExt cx="8674608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D0FB67A-E1B2-5DD2-27BD-CB7B9818B31F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6B8569-68E3-7195-C55A-AB22DCF7DF7A}"/>
              </a:ext>
            </a:extLst>
          </p:cNvPr>
          <p:cNvGrpSpPr/>
          <p:nvPr/>
        </p:nvGrpSpPr>
        <p:grpSpPr>
          <a:xfrm>
            <a:off x="1242219" y="4160751"/>
            <a:ext cx="13792200" cy="1261884"/>
            <a:chOff x="1508918" y="1804142"/>
            <a:chExt cx="8674608" cy="126188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D54F33-29C4-3057-D081-0BAE3B4D9196}"/>
                </a:ext>
              </a:extLst>
            </p:cNvPr>
            <p:cNvSpPr/>
            <p:nvPr/>
          </p:nvSpPr>
          <p:spPr>
            <a:xfrm>
              <a:off x="1508918" y="1804142"/>
              <a:ext cx="867460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Quay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,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đêm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845C02-F803-0B5E-F182-796AD1FEAF78}"/>
                </a:ext>
              </a:extLst>
            </p:cNvPr>
            <p:cNvCxnSpPr/>
            <p:nvPr/>
          </p:nvCxnSpPr>
          <p:spPr>
            <a:xfrm>
              <a:off x="2005643" y="2516778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4FA3EED-37C5-4C07-8E63-D345133E348D}"/>
              </a:ext>
            </a:extLst>
          </p:cNvPr>
          <p:cNvSpPr txBox="1"/>
          <p:nvPr/>
        </p:nvSpPr>
        <p:spPr>
          <a:xfrm>
            <a:off x="1570092" y="7389674"/>
            <a:ext cx="12984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2B21FE6-70E8-5B42-CB35-67467CC74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893965"/>
              </p:ext>
            </p:extLst>
          </p:nvPr>
        </p:nvGraphicFramePr>
        <p:xfrm>
          <a:off x="4211421" y="3682272"/>
          <a:ext cx="9555948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55948">
                  <a:extLst>
                    <a:ext uri="{9D8B030D-6E8A-4147-A177-3AD203B41FA5}">
                      <a16:colId xmlns:a16="http://schemas.microsoft.com/office/drawing/2014/main" val="505837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1" i="1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97188757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1290615" y="3045256"/>
            <a:ext cx="12235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018176-2A5C-5549-7658-982C3088A614}"/>
              </a:ext>
            </a:extLst>
          </p:cNvPr>
          <p:cNvSpPr txBox="1"/>
          <p:nvPr/>
        </p:nvSpPr>
        <p:spPr>
          <a:xfrm>
            <a:off x="1290615" y="6370771"/>
            <a:ext cx="13666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B1468E-9D13-8A0E-1A16-B765FFD2339F}"/>
              </a:ext>
            </a:extLst>
          </p:cNvPr>
          <p:cNvSpPr txBox="1"/>
          <p:nvPr/>
        </p:nvSpPr>
        <p:spPr>
          <a:xfrm>
            <a:off x="1213324" y="5351867"/>
            <a:ext cx="13666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6553201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07110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A98B801-0D25-01BC-0A5C-69D6C2287BA8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362CE-6BB0-1606-1E44-707CC880C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2" t="30230" r="5216"/>
          <a:stretch/>
        </p:blipFill>
        <p:spPr>
          <a:xfrm>
            <a:off x="8319325" y="2862609"/>
            <a:ext cx="6839012" cy="4220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F4D12F-E1A2-254B-32DA-0D1BA37EE57C}"/>
              </a:ext>
            </a:extLst>
          </p:cNvPr>
          <p:cNvSpPr txBox="1"/>
          <p:nvPr/>
        </p:nvSpPr>
        <p:spPr>
          <a:xfrm>
            <a:off x="1118301" y="2818650"/>
            <a:ext cx="6181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8A8B-6323-3180-28A8-0576F81C630E}"/>
              </a:ext>
            </a:extLst>
          </p:cNvPr>
          <p:cNvSpPr txBox="1"/>
          <p:nvPr/>
        </p:nvSpPr>
        <p:spPr>
          <a:xfrm>
            <a:off x="1118301" y="4192053"/>
            <a:ext cx="6839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84CD91-90E2-201B-7FB0-77C462DE17E2}"/>
              </a:ext>
            </a:extLst>
          </p:cNvPr>
          <p:cNvSpPr txBox="1"/>
          <p:nvPr/>
        </p:nvSpPr>
        <p:spPr>
          <a:xfrm>
            <a:off x="1331759" y="6096471"/>
            <a:ext cx="6625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C53D40-A304-699E-1307-9B66ECF7A728}"/>
              </a:ext>
            </a:extLst>
          </p:cNvPr>
          <p:cNvSpPr txBox="1"/>
          <p:nvPr/>
        </p:nvSpPr>
        <p:spPr>
          <a:xfrm>
            <a:off x="1871066" y="8150981"/>
            <a:ext cx="1289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Anh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166754" y="2686820"/>
            <a:ext cx="8495565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DF4436E-7EA5-E3A0-EB39-D7941DD9F031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8EEB5-4907-33B1-3650-2929AD624500}"/>
              </a:ext>
            </a:extLst>
          </p:cNvPr>
          <p:cNvSpPr txBox="1"/>
          <p:nvPr/>
        </p:nvSpPr>
        <p:spPr>
          <a:xfrm>
            <a:off x="1166754" y="2040489"/>
            <a:ext cx="941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2.Điều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2966F7-9A82-7BB9-D3BE-1650C0831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004726"/>
              </p:ext>
            </p:extLst>
          </p:nvPr>
        </p:nvGraphicFramePr>
        <p:xfrm>
          <a:off x="1166754" y="2954813"/>
          <a:ext cx="14000925" cy="3234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00925">
                  <a:extLst>
                    <a:ext uri="{9D8B030D-6E8A-4147-A177-3AD203B41FA5}">
                      <a16:colId xmlns:a16="http://schemas.microsoft.com/office/drawing/2014/main" val="30118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nl-NL" sz="1400" dirty="0">
                          <a:effectLst/>
                        </a:rPr>
                        <a:t>+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72236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DF4436E-7EA5-E3A0-EB39-D7941DD9F031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4DA843-C7D9-1FDD-CD7A-8C4973074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169652"/>
              </p:ext>
            </p:extLst>
          </p:nvPr>
        </p:nvGraphicFramePr>
        <p:xfrm>
          <a:off x="1051719" y="2225693"/>
          <a:ext cx="12591377" cy="600901"/>
        </p:xfrm>
        <a:graphic>
          <a:graphicData uri="http://schemas.openxmlformats.org/drawingml/2006/table">
            <a:tbl>
              <a:tblPr/>
              <a:tblGrid>
                <a:gridCol w="12591377">
                  <a:extLst>
                    <a:ext uri="{9D8B030D-6E8A-4147-A177-3AD203B41FA5}">
                      <a16:colId xmlns:a16="http://schemas.microsoft.com/office/drawing/2014/main" val="25121712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Điều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xảy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nếu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đêm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07257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D615BC-C052-9D0B-9B47-7A9A52F94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718509"/>
              </p:ext>
            </p:extLst>
          </p:nvPr>
        </p:nvGraphicFramePr>
        <p:xfrm>
          <a:off x="1280319" y="3118494"/>
          <a:ext cx="13792200" cy="3892741"/>
        </p:xfrm>
        <a:graphic>
          <a:graphicData uri="http://schemas.openxmlformats.org/drawingml/2006/table">
            <a:tbl>
              <a:tblPr/>
              <a:tblGrid>
                <a:gridCol w="13792200">
                  <a:extLst>
                    <a:ext uri="{9D8B030D-6E8A-4147-A177-3AD203B41FA5}">
                      <a16:colId xmlns:a16="http://schemas.microsoft.com/office/drawing/2014/main" val="15120369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nl-NL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tăm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tăm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nghỉ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ngơi</a:t>
                      </a:r>
                      <a:r>
                        <a:rPr lang="nl-NL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95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96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20636" y="1762121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73234" y="2499229"/>
              <a:ext cx="2075748" cy="20526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746918" y="4052471"/>
            <a:ext cx="93843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C67286-3ABF-0464-A8A4-EE4B70857E8B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145CE-7A1E-B580-83FE-BEC156DD6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319" y="2632617"/>
            <a:ext cx="5867401" cy="585591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BF72CD-88E7-00DC-08E8-584C0DF45A17}"/>
              </a:ext>
            </a:extLst>
          </p:cNvPr>
          <p:cNvSpPr/>
          <p:nvPr/>
        </p:nvSpPr>
        <p:spPr>
          <a:xfrm>
            <a:off x="938891" y="2588200"/>
            <a:ext cx="3124200" cy="6771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F09B52-A6F9-31C4-1C65-DA8097F93329}"/>
              </a:ext>
            </a:extLst>
          </p:cNvPr>
          <p:cNvSpPr/>
          <p:nvPr/>
        </p:nvSpPr>
        <p:spPr>
          <a:xfrm>
            <a:off x="814273" y="5365467"/>
            <a:ext cx="8658108" cy="7538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E47C43D-A7A7-88E4-F615-203A1D30DFA3}"/>
              </a:ext>
            </a:extLst>
          </p:cNvPr>
          <p:cNvSpPr/>
          <p:nvPr/>
        </p:nvSpPr>
        <p:spPr>
          <a:xfrm>
            <a:off x="4366092" y="2608046"/>
            <a:ext cx="4114800" cy="6771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6B56C9-2A50-AC7B-0D42-7A370882509A}"/>
              </a:ext>
            </a:extLst>
          </p:cNvPr>
          <p:cNvSpPr/>
          <p:nvPr/>
        </p:nvSpPr>
        <p:spPr>
          <a:xfrm>
            <a:off x="817504" y="3281551"/>
            <a:ext cx="3358650" cy="6771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6A8BD1-1358-2920-2456-DE3CD3D17FC3}"/>
              </a:ext>
            </a:extLst>
          </p:cNvPr>
          <p:cNvSpPr/>
          <p:nvPr/>
        </p:nvSpPr>
        <p:spPr>
          <a:xfrm>
            <a:off x="798511" y="3872892"/>
            <a:ext cx="8860737" cy="12481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1DE9485-78A6-3C7A-E044-67555158FDEC}"/>
              </a:ext>
            </a:extLst>
          </p:cNvPr>
          <p:cNvSpPr/>
          <p:nvPr/>
        </p:nvSpPr>
        <p:spPr>
          <a:xfrm>
            <a:off x="746918" y="6731554"/>
            <a:ext cx="7924802" cy="5329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15F46A2-94EA-C8B2-6B83-A26F2988FBE3}"/>
              </a:ext>
            </a:extLst>
          </p:cNvPr>
          <p:cNvSpPr/>
          <p:nvPr/>
        </p:nvSpPr>
        <p:spPr>
          <a:xfrm>
            <a:off x="1119636" y="7552963"/>
            <a:ext cx="8047383" cy="1196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21761192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7D196-79A1-37C5-0ED5-659E5AED2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319" y="2187244"/>
            <a:ext cx="13944600" cy="642143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F62056-8101-79E7-2EA1-4CAAEDFCC424}"/>
              </a:ext>
            </a:extLst>
          </p:cNvPr>
          <p:cNvSpPr/>
          <p:nvPr/>
        </p:nvSpPr>
        <p:spPr>
          <a:xfrm>
            <a:off x="4328319" y="3505200"/>
            <a:ext cx="9829800" cy="43626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B046B80-C19B-5A6D-8FD2-B591473787EE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084C2-16BC-8E80-EA3D-952B2864C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059339"/>
              </p:ext>
            </p:extLst>
          </p:nvPr>
        </p:nvGraphicFramePr>
        <p:xfrm>
          <a:off x="4633119" y="3830634"/>
          <a:ext cx="9525000" cy="3789365"/>
        </p:xfrm>
        <a:graphic>
          <a:graphicData uri="http://schemas.openxmlformats.org/drawingml/2006/table">
            <a:tbl>
              <a:tblPr/>
              <a:tblGrid>
                <a:gridCol w="9525000">
                  <a:extLst>
                    <a:ext uri="{9D8B030D-6E8A-4147-A177-3AD203B41FA5}">
                      <a16:colId xmlns:a16="http://schemas.microsoft.com/office/drawing/2014/main" val="3216088274"/>
                    </a:ext>
                  </a:extLst>
                </a:gridCol>
              </a:tblGrid>
              <a:tr h="3789365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805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9851</TotalTime>
  <Words>892</Words>
  <Application>Microsoft Office PowerPoint</Application>
  <PresentationFormat>Custom</PresentationFormat>
  <Paragraphs>67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1091</cp:revision>
  <dcterms:created xsi:type="dcterms:W3CDTF">2008-09-09T22:52:10Z</dcterms:created>
  <dcterms:modified xsi:type="dcterms:W3CDTF">2024-05-08T14:58:38Z</dcterms:modified>
</cp:coreProperties>
</file>