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3" r:id="rId5"/>
    <p:sldId id="435" r:id="rId6"/>
    <p:sldId id="439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EBC"/>
    <a:srgbClr val="FEEEBD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027483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TRÁI ĐẤT VÀ CÁC ĐỚI KHÍ HẬU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5" y="65824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17922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17" t="13704" r="47586" b="4074"/>
          <a:stretch/>
        </p:blipFill>
        <p:spPr>
          <a:xfrm>
            <a:off x="5211494" y="2105948"/>
            <a:ext cx="5943600" cy="65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58281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250" t="52222" r="10000" b="10000"/>
          <a:stretch/>
        </p:blipFill>
        <p:spPr>
          <a:xfrm>
            <a:off x="938891" y="2743200"/>
            <a:ext cx="9291225" cy="27715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52007" t="13053" r="5996" b="4726"/>
          <a:stretch/>
        </p:blipFill>
        <p:spPr>
          <a:xfrm>
            <a:off x="10271919" y="2146415"/>
            <a:ext cx="5088181" cy="5603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597" y="5887633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hậu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78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418" t="19630" r="16249" b="5556"/>
          <a:stretch/>
        </p:blipFill>
        <p:spPr>
          <a:xfrm>
            <a:off x="8330292" y="1773489"/>
            <a:ext cx="6466718" cy="7099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899" y="4122826"/>
            <a:ext cx="753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79388" y="3505200"/>
            <a:ext cx="14597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11399</TotalTime>
  <Words>254</Words>
  <Application>Microsoft Office PowerPoint</Application>
  <PresentationFormat>Custom</PresentationFormat>
  <Paragraphs>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1104</cp:revision>
  <dcterms:created xsi:type="dcterms:W3CDTF">2008-09-09T22:52:10Z</dcterms:created>
  <dcterms:modified xsi:type="dcterms:W3CDTF">2024-05-08T14:49:32Z</dcterms:modified>
</cp:coreProperties>
</file>