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8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105338"/>
            <a:ext cx="11125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0" y="1570293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280319" y="2632795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trong nhóm thảo luận để đóng vai các tình huống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237624"/>
            <a:ext cx="11430000" cy="4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79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480219" y="187787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4227" y="1538171"/>
            <a:ext cx="12344400" cy="85680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661931" y="2226289"/>
            <a:ext cx="1281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4648200"/>
            <a:ext cx="685800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1" y="4495800"/>
            <a:ext cx="66768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213519" y="1570293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452355" y="2209197"/>
            <a:ext cx="1439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quyết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quyết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việc làm nên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 là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không nên.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lí do vì sao.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963523"/>
            <a:ext cx="6781800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963522"/>
            <a:ext cx="6957909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50710" y="2068601"/>
            <a:ext cx="68580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8508368" y="2066860"/>
            <a:ext cx="70866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639433" y="647700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518318" y="2442476"/>
            <a:ext cx="6848063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7985919" y="2068601"/>
            <a:ext cx="7561929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670719" y="1905000"/>
            <a:ext cx="7066348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8976519" y="1905000"/>
            <a:ext cx="6681870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" y="175745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70" y="20574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670718" y="2286000"/>
            <a:ext cx="7467599" cy="42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8671719" y="2343896"/>
            <a:ext cx="7069371" cy="41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 làm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có lợi hay có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11023</TotalTime>
  <Words>817</Words>
  <Application>Microsoft Office PowerPoint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Segoe UI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1125</cp:revision>
  <dcterms:created xsi:type="dcterms:W3CDTF">2008-09-09T22:52:10Z</dcterms:created>
  <dcterms:modified xsi:type="dcterms:W3CDTF">2024-05-08T14:47:10Z</dcterms:modified>
</cp:coreProperties>
</file>