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27" r:id="rId2"/>
    <p:sldId id="448" r:id="rId3"/>
    <p:sldId id="442" r:id="rId4"/>
    <p:sldId id="445" r:id="rId5"/>
    <p:sldId id="447" r:id="rId6"/>
    <p:sldId id="449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0000CC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706771" y="4115408"/>
            <a:ext cx="9018111" cy="234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20: CƠ QUAN TUẦN HOÀN</a:t>
            </a:r>
            <a:b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(TIẾT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</a:t>
            </a:r>
            <a:r>
              <a:rPr lang="en-US" altLang="en-US" sz="2800" b="1" i="1" smtClean="0">
                <a:solidFill>
                  <a:srgbClr val="0000CC"/>
                </a:solidFill>
                <a:latin typeface="Times New Roman" pitchFamily="18" charset="0"/>
              </a:rPr>
              <a:t>:……………………………………</a:t>
            </a:r>
            <a:endParaRPr lang="en-US" altLang="en-US" sz="2800" b="1" i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32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 (TIẾT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719" y="1716205"/>
            <a:ext cx="1135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9800" y="1774094"/>
            <a:ext cx="806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655" y="3207152"/>
            <a:ext cx="10554789" cy="5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651919" y="5257800"/>
            <a:ext cx="2138766" cy="822960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662319" y="4267200"/>
            <a:ext cx="2447182" cy="803627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51919" y="6802266"/>
            <a:ext cx="2138766" cy="1198734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651919" y="3203486"/>
            <a:ext cx="2308583" cy="842333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7454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 (TIẾT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578" y="1390696"/>
            <a:ext cx="5382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1156" y="2136287"/>
            <a:ext cx="806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Tìm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245" y="2963117"/>
            <a:ext cx="9505950" cy="587692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19A7391-C340-458A-91EA-16DB3EE4377E}"/>
              </a:ext>
            </a:extLst>
          </p:cNvPr>
          <p:cNvSpPr/>
          <p:nvPr/>
        </p:nvSpPr>
        <p:spPr>
          <a:xfrm>
            <a:off x="689842" y="3004989"/>
            <a:ext cx="4524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4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5 Minutes timer (Đồng hồ đếm ngược 5 phút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1921" y="5901579"/>
            <a:ext cx="2706324" cy="13981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19A7391-C340-458A-91EA-16DB3EE4377E}"/>
              </a:ext>
            </a:extLst>
          </p:cNvPr>
          <p:cNvSpPr/>
          <p:nvPr/>
        </p:nvSpPr>
        <p:spPr>
          <a:xfrm>
            <a:off x="839008" y="4325639"/>
            <a:ext cx="4524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lớp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5280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007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12" grpId="0"/>
      <p:bldP spid="33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 (TIẾT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719" y="1716205"/>
            <a:ext cx="1135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4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9800" y="1774094"/>
            <a:ext cx="806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962922"/>
              </p:ext>
            </p:extLst>
          </p:nvPr>
        </p:nvGraphicFramePr>
        <p:xfrm>
          <a:off x="1280319" y="2859154"/>
          <a:ext cx="13716000" cy="38165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117796905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864280155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650419736"/>
                    </a:ext>
                  </a:extLst>
                </a:gridCol>
              </a:tblGrid>
              <a:tr h="102704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đập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625600"/>
                  </a:ext>
                </a:extLst>
              </a:tr>
              <a:tr h="1126751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333073"/>
                  </a:ext>
                </a:extLst>
              </a:tr>
              <a:tr h="1662756">
                <a:tc>
                  <a:txBody>
                    <a:bodyPr/>
                    <a:lstStyle/>
                    <a:p>
                      <a:endParaRPr lang="en-US" sz="3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86061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211494" y="3886200"/>
            <a:ext cx="5060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11493" y="5052596"/>
            <a:ext cx="50604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78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 (TIẾT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1253442"/>
            <a:ext cx="6624228" cy="2122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651919" y="3376114"/>
            <a:ext cx="10604884" cy="4462760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    </a:t>
            </a:r>
            <a:r>
              <a:rPr lang="nl-NL" sz="4000" b="1" i="1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nl-NL" sz="4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rong cơ</a:t>
            </a:r>
            <a:r>
              <a:rPr kumimoji="0" lang="nl-NL" sz="4000" b="1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thể người trưởng thành có khoảng từ 4 đến 5 lít máu tùy trọng lượng cơ thể.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i="1" kern="0" baseline="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nl-NL" sz="4000" b="1" i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nay, các cơ quan y tế rất cần một lượng máu dự trữ để cứu người bệnh. Vậy, chúng ta hãy tuyên truyền để nhiều người tham gia hiến máu nhân đạo.</a:t>
            </a:r>
            <a:endParaRPr kumimoji="0" lang="nl-NL" sz="40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37640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 (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719" y="2186857"/>
            <a:ext cx="1183005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754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9717</TotalTime>
  <Words>293</Words>
  <Application>Microsoft Office PowerPoint</Application>
  <PresentationFormat>Custom</PresentationFormat>
  <Paragraphs>43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宋体</vt:lpstr>
      <vt:lpstr>Arial</vt:lpstr>
      <vt:lpstr>Calibri</vt:lpstr>
      <vt:lpstr>Segoe UI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1098</cp:revision>
  <dcterms:created xsi:type="dcterms:W3CDTF">2008-09-09T22:52:10Z</dcterms:created>
  <dcterms:modified xsi:type="dcterms:W3CDTF">2024-05-08T14:25:31Z</dcterms:modified>
</cp:coreProperties>
</file>