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27" r:id="rId2"/>
    <p:sldId id="430" r:id="rId3"/>
    <p:sldId id="432" r:id="rId4"/>
    <p:sldId id="441" r:id="rId5"/>
    <p:sldId id="442" r:id="rId6"/>
    <p:sldId id="438" r:id="rId7"/>
    <p:sldId id="431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64" y="9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QUẢNG TIÊN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46919" y="3962400"/>
            <a:ext cx="13868400" cy="234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Tự nhiên và Xã hội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19: MỘT SỐ CHẤT CÓ HẠI VỚI CÁC CƠ QUAN TIÊU HÓA, TUẦN HOÀN, THẦN KINH (T1)</a:t>
            </a:r>
            <a:endParaRPr lang="en-US" sz="4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33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6" name="Rectangle 1045">
            <a:extLst>
              <a:ext uri="{FF2B5EF4-FFF2-40B4-BE49-F238E27FC236}">
                <a16:creationId xmlns:a16="http://schemas.microsoft.com/office/drawing/2014/main" id="{7F23EF37-19EC-4973-A7AF-4BBF68646D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034" y="0"/>
            <a:ext cx="16272568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30" name="Picture 6" descr="CÁC THÀNH PHẦN ĐỘC HẠI CÓ TRONG KHÓI THUỐC LÁ">
            <a:extLst>
              <a:ext uri="{FF2B5EF4-FFF2-40B4-BE49-F238E27FC236}">
                <a16:creationId xmlns:a16="http://schemas.microsoft.com/office/drawing/2014/main" id="{B8E15141-F5D7-4755-BC4F-1855C2100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4" r="-1" b="-1"/>
          <a:stretch/>
        </p:blipFill>
        <p:spPr bwMode="auto">
          <a:xfrm>
            <a:off x="856120" y="742914"/>
            <a:ext cx="5357486" cy="297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Ép buộc người khác uống rượu bia sẽ bị phạt đến 3 triệu đồng">
            <a:extLst>
              <a:ext uri="{FF2B5EF4-FFF2-40B4-BE49-F238E27FC236}">
                <a16:creationId xmlns:a16="http://schemas.microsoft.com/office/drawing/2014/main" id="{832F134E-BB1C-470C-9B4D-E4E81F08D8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7" r="-3" b="-3"/>
          <a:stretch/>
        </p:blipFill>
        <p:spPr bwMode="auto">
          <a:xfrm>
            <a:off x="859045" y="3943553"/>
            <a:ext cx="5354562" cy="4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riển khai Tháng hành động phòng, chống ma túy năm 2022 - Báo Kinh tế đô thị">
            <a:extLst>
              <a:ext uri="{FF2B5EF4-FFF2-40B4-BE49-F238E27FC236}">
                <a16:creationId xmlns:a16="http://schemas.microsoft.com/office/drawing/2014/main" id="{295B82C9-822E-4106-A7D8-95D6770AF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9" r="-2" b="6327"/>
          <a:stretch/>
        </p:blipFill>
        <p:spPr bwMode="auto">
          <a:xfrm>
            <a:off x="6470634" y="742918"/>
            <a:ext cx="8946958" cy="765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143000" y="2582824"/>
            <a:ext cx="1173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Tìm hiểu về tác hại của thuốc lá, rượu, ma túy đối với các cơ quan tiêu hóa, tuần hoàn, thần kinh.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43000" y="3937262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Lựa chọn nội dung: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732161" y="1098683"/>
            <a:ext cx="10896600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19: MỘT SỐ CHẤT CÓ HẠI VỚI CÁC CƠ QUAN TIÊU HÓA, TUẦN HOÀN, THẦN KINH (T1)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27919" y="4662531"/>
            <a:ext cx="1350248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800"/>
              <a:t>- Tác hại của thuốc lá đến cơ quan tiêu hóa hoặc tuần hoàn.</a:t>
            </a:r>
            <a:endParaRPr lang="en-US" sz="3800"/>
          </a:p>
          <a:p>
            <a:pPr algn="just"/>
            <a:r>
              <a:rPr lang="nl-NL" sz="3800"/>
              <a:t>- Tác hại của rượu đến cơ quan tiêu hóa hoặc thần kinh.</a:t>
            </a:r>
            <a:endParaRPr lang="en-US" sz="3800"/>
          </a:p>
          <a:p>
            <a:pPr algn="just"/>
            <a:r>
              <a:rPr lang="nl-NL" sz="3800"/>
              <a:t>- Tác hại của ma túy đến cơ quan thần kinh hoặc tuần hoàn.</a:t>
            </a:r>
            <a:endParaRPr lang="en-US" sz="3800"/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 Box 14">
            <a:extLst>
              <a:ext uri="{FF2B5EF4-FFF2-40B4-BE49-F238E27FC236}">
                <a16:creationId xmlns:a16="http://schemas.microsoft.com/office/drawing/2014/main" id="{ABCE0990-AECE-4694-9685-C8373BC9F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161" y="1098683"/>
            <a:ext cx="10896600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19: MỘT SỐ CHẤT CÓ HẠI VỚI CÁC CƠ QUAN TIÊU HÓA, TUẦN HOÀN, THẦN KINH (T1)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0112D2-F21E-4A50-A51D-0F6FF680C244}"/>
              </a:ext>
            </a:extLst>
          </p:cNvPr>
          <p:cNvSpPr/>
          <p:nvPr/>
        </p:nvSpPr>
        <p:spPr>
          <a:xfrm>
            <a:off x="1143000" y="3221877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Thu thập thông tin: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885D08-7702-4695-AF2E-915545BDC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070" y="3953694"/>
            <a:ext cx="12003175" cy="520137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812D375-87B7-43A3-82A5-5FB7AE8B2487}"/>
              </a:ext>
            </a:extLst>
          </p:cNvPr>
          <p:cNvSpPr/>
          <p:nvPr/>
        </p:nvSpPr>
        <p:spPr>
          <a:xfrm>
            <a:off x="1143000" y="2063549"/>
            <a:ext cx="1173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Tìm hiểu về tác hại của thuốc lá, rượu, ma túy đối với các cơ quan tiêu hóa, tuần hoàn, thần kinh.</a:t>
            </a:r>
          </a:p>
        </p:txBody>
      </p:sp>
    </p:spTree>
    <p:extLst>
      <p:ext uri="{BB962C8B-B14F-4D97-AF65-F5344CB8AC3E}">
        <p14:creationId xmlns:p14="http://schemas.microsoft.com/office/powerpoint/2010/main" val="36389336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 Box 14">
            <a:extLst>
              <a:ext uri="{FF2B5EF4-FFF2-40B4-BE49-F238E27FC236}">
                <a16:creationId xmlns:a16="http://schemas.microsoft.com/office/drawing/2014/main" id="{35C48782-A4F1-4A33-B870-6EE11CB92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161" y="1098683"/>
            <a:ext cx="10896600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19: MỘT SỐ CHẤT CÓ HẠI VỚI CÁC CƠ QUAN TIÊU HÓA, TUẦN HOÀN, THẦN KINH (T1)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E21B35-6D7A-4901-92DA-1A119E1B3F6B}"/>
              </a:ext>
            </a:extLst>
          </p:cNvPr>
          <p:cNvSpPr/>
          <p:nvPr/>
        </p:nvSpPr>
        <p:spPr>
          <a:xfrm>
            <a:off x="1143000" y="3221877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Tổng hợp và trình bày kết quả: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BBFB2B-0128-4ADB-9FA5-B9DBAC72E6B9}"/>
              </a:ext>
            </a:extLst>
          </p:cNvPr>
          <p:cNvSpPr/>
          <p:nvPr/>
        </p:nvSpPr>
        <p:spPr>
          <a:xfrm>
            <a:off x="1143000" y="2063549"/>
            <a:ext cx="1173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Tìm hiểu về tác hại của thuốc lá, rượu, ma túy đối với các cơ quan tiêu hóa, tuần hoàn, thần kinh.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CB73C9-2741-4191-9239-4B124354A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19" y="4018814"/>
            <a:ext cx="9087683" cy="4477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DFE3A8-6504-4067-907C-B9A6F5F61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199" y="3657599"/>
            <a:ext cx="7084695" cy="538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135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4709319" y="1219200"/>
            <a:ext cx="662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</a:t>
            </a:r>
          </a:p>
        </p:txBody>
      </p:sp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</Words>
  <Application>Microsoft Office PowerPoint</Application>
  <PresentationFormat>Custom</PresentationFormat>
  <Paragraphs>31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Xiem Do</dc:creator>
  <cp:lastModifiedBy>Admin</cp:lastModifiedBy>
  <cp:revision>2</cp:revision>
  <dcterms:created xsi:type="dcterms:W3CDTF">2022-08-14T13:36:43Z</dcterms:created>
  <dcterms:modified xsi:type="dcterms:W3CDTF">2024-05-08T14:23:02Z</dcterms:modified>
</cp:coreProperties>
</file>