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427" r:id="rId2"/>
    <p:sldId id="430" r:id="rId3"/>
    <p:sldId id="432" r:id="rId4"/>
    <p:sldId id="434" r:id="rId5"/>
    <p:sldId id="433" r:id="rId6"/>
    <p:sldId id="440" r:id="rId7"/>
    <p:sldId id="438" r:id="rId8"/>
    <p:sldId id="431" r:id="rId9"/>
  </p:sldIdLst>
  <p:sldSz cx="16276638" cy="9144000"/>
  <p:notesSz cx="6858000" cy="9144000"/>
  <p:custDataLst>
    <p:tags r:id="rId11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32" userDrawn="1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FF"/>
    <a:srgbClr val="0000CC"/>
    <a:srgbClr val="FF7C80"/>
    <a:srgbClr val="FF0066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 autoAdjust="0"/>
    <p:restoredTop sz="99274" autoAdjust="0"/>
  </p:normalViewPr>
  <p:slideViewPr>
    <p:cSldViewPr>
      <p:cViewPr varScale="1">
        <p:scale>
          <a:sx n="55" d="100"/>
          <a:sy n="55" d="100"/>
        </p:scale>
        <p:origin x="564" y="90"/>
      </p:cViewPr>
      <p:guideLst>
        <p:guide orient="horz" pos="2832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C4FA25-5DD5-485C-BCD2-EF739D2A7194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7895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mp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3197197" y="2667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500" b="1" dirty="0" smtClean="0">
                <a:solidFill>
                  <a:srgbClr val="FF0066"/>
                </a:solidFill>
                <a:latin typeface="Times New Roman" pitchFamily="18" charset="0"/>
              </a:rPr>
              <a:t>QUẢNG TIÊN</a:t>
            </a:r>
            <a:endParaRPr lang="en-US" altLang="en-US" sz="35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5407784" y="9906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852319" y="1129028"/>
            <a:ext cx="4953000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1958737" y="3962400"/>
            <a:ext cx="13570982" cy="2699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Xã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17: ÔN TẬP CHỦ ĐỀ 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THỰC VẬT VÀ ĐỘNG VẬT (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2)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 Box 18"/>
          <p:cNvSpPr txBox="1">
            <a:spLocks noChangeArrowheads="1"/>
          </p:cNvSpPr>
          <p:nvPr/>
        </p:nvSpPr>
        <p:spPr bwMode="auto">
          <a:xfrm>
            <a:off x="4084093" y="8107680"/>
            <a:ext cx="7102225" cy="1006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b="1" i="1">
                <a:solidFill>
                  <a:srgbClr val="0000CC"/>
                </a:solidFill>
                <a:latin typeface="Times New Roman" pitchFamily="18" charset="0"/>
              </a:rPr>
              <a:t>Giáo viên:……………………………………</a:t>
            </a:r>
          </a:p>
          <a:p>
            <a:pPr eaLnBrk="1" hangingPunct="1"/>
            <a:r>
              <a:rPr lang="en-US" altLang="en-US" sz="2800" b="1" i="1">
                <a:solidFill>
                  <a:srgbClr val="0000CC"/>
                </a:solidFill>
                <a:latin typeface="Times New Roman" pitchFamily="18" charset="0"/>
              </a:rPr>
              <a:t>Lớp:  3</a:t>
            </a:r>
          </a:p>
        </p:txBody>
      </p:sp>
      <p:pic>
        <p:nvPicPr>
          <p:cNvPr id="30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232" y="6479382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1889919" y="1702753"/>
            <a:ext cx="12146361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32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947921" y="388164"/>
            <a:ext cx="1197160" cy="1561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328913" y="6922250"/>
            <a:ext cx="1110487" cy="807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493491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50044417286085477">
            <a:hlinkClick r:id="" action="ppaction://media"/>
            <a:extLst>
              <a:ext uri="{FF2B5EF4-FFF2-40B4-BE49-F238E27FC236}">
                <a16:creationId xmlns:a16="http://schemas.microsoft.com/office/drawing/2014/main" id="{0BE58E52-497C-C3AC-1659-FCAD170999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5119" y="1143000"/>
            <a:ext cx="13944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2919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1889919" y="1097280"/>
            <a:ext cx="129540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vi-VN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</a:t>
            </a: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17</a:t>
            </a:r>
            <a:r>
              <a:rPr lang="vi-VN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ÔN TẬP CHỦ ĐỀ THỰC VẬT VÀ ĐỘNG VẬT (tiết 2)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46920" y="1782783"/>
            <a:ext cx="3429000" cy="677108"/>
            <a:chOff x="1508919" y="1888664"/>
            <a:chExt cx="3054927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9" y="1888664"/>
              <a:ext cx="3054927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Vận dụng:</a:t>
              </a:r>
            </a:p>
          </p:txBody>
        </p:sp>
        <p:cxnSp>
          <p:nvCxnSpPr>
            <p:cNvPr id="11" name="Straight Connector 10"/>
            <p:cNvCxnSpPr>
              <a:cxnSpLocks/>
            </p:cNvCxnSpPr>
            <p:nvPr/>
          </p:nvCxnSpPr>
          <p:spPr>
            <a:xfrm>
              <a:off x="1673234" y="2519755"/>
              <a:ext cx="1872302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4" name="Rectangle 13"/>
          <p:cNvSpPr/>
          <p:nvPr/>
        </p:nvSpPr>
        <p:spPr>
          <a:xfrm>
            <a:off x="746919" y="2514600"/>
            <a:ext cx="14325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Nêu cách sử dụng hợp lí thực vật và động thực vật của gia đình em.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B763C39-F43E-AC29-9E29-77400E0BDFAD}"/>
              </a:ext>
            </a:extLst>
          </p:cNvPr>
          <p:cNvSpPr txBox="1"/>
          <p:nvPr/>
        </p:nvSpPr>
        <p:spPr>
          <a:xfrm>
            <a:off x="2242566" y="3414386"/>
            <a:ext cx="81339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+ Không lãng phí đồ ăn, thức uống.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EAFE7DB-F49D-BB98-65B0-3099A51ACACD}"/>
              </a:ext>
            </a:extLst>
          </p:cNvPr>
          <p:cNvSpPr txBox="1"/>
          <p:nvPr/>
        </p:nvSpPr>
        <p:spPr>
          <a:xfrm>
            <a:off x="2242566" y="4314172"/>
            <a:ext cx="93947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+ Các vỏ hoa quả, rau đã cũ sử dụng để bón cây.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32BEFA3-1EA7-278F-93E2-6CE8B2C760C5}"/>
              </a:ext>
            </a:extLst>
          </p:cNvPr>
          <p:cNvSpPr txBox="1"/>
          <p:nvPr/>
        </p:nvSpPr>
        <p:spPr>
          <a:xfrm>
            <a:off x="2257611" y="5213958"/>
            <a:ext cx="105439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+ Vở còn nhiều trang giấy trắng sử dụng để làm nháp.</a:t>
            </a:r>
          </a:p>
        </p:txBody>
      </p:sp>
    </p:spTree>
    <p:extLst>
      <p:ext uri="{BB962C8B-B14F-4D97-AF65-F5344CB8AC3E}">
        <p14:creationId xmlns:p14="http://schemas.microsoft.com/office/powerpoint/2010/main" val="243274807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2880519" y="1097280"/>
            <a:ext cx="10515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vi-VN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17: ÔN TẬP CHỦ ĐỀ THỰC VẬT VÀ ĐỘNG VẬT (tiết 2)</a:t>
            </a:r>
          </a:p>
        </p:txBody>
      </p:sp>
      <p:sp>
        <p:nvSpPr>
          <p:cNvPr id="10" name="Rectangle 9"/>
          <p:cNvSpPr/>
          <p:nvPr/>
        </p:nvSpPr>
        <p:spPr>
          <a:xfrm>
            <a:off x="746919" y="1782783"/>
            <a:ext cx="147828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vi-VN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Chia sẻ một số việc em đã làm để những người xung quanh sử dụng hợp lý thực vật và động vật? </a:t>
            </a:r>
            <a:endParaRPr lang="en-US" sz="3800" b="1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94519" y="3034169"/>
            <a:ext cx="6172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nl-NL" sz="36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Cùng nhau làm việc nhóm 4</a:t>
            </a:r>
            <a:endParaRPr lang="en-US" sz="3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98889E-968C-8C2D-2CBE-38DC0F3E67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319" y="3690998"/>
            <a:ext cx="11811000" cy="545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4094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2880519" y="1097280"/>
            <a:ext cx="10515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vi-VN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17: ÔN TẬP CHỦ ĐỀ THỰC VẬT VÀ ĐỘNG VẬT (tiết 2)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9A9B14-5014-2B07-DBC8-398A81EE6552}"/>
              </a:ext>
            </a:extLst>
          </p:cNvPr>
          <p:cNvSpPr txBox="1"/>
          <p:nvPr/>
        </p:nvSpPr>
        <p:spPr>
          <a:xfrm>
            <a:off x="1178460" y="4279612"/>
            <a:ext cx="13944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+ Tuyên truyền cho mọi người về tầm quan trọng của bảo vệ môi trường.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FD5CF38-17FF-7367-0B7B-C028F3844810}"/>
              </a:ext>
            </a:extLst>
          </p:cNvPr>
          <p:cNvSpPr/>
          <p:nvPr/>
        </p:nvSpPr>
        <p:spPr>
          <a:xfrm>
            <a:off x="746919" y="1782783"/>
            <a:ext cx="147828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vi-VN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Chia sẻ một số việc em đã làm để những người xung quanh sử dụng hợp lý thực vật và động vật? </a:t>
            </a:r>
            <a:endParaRPr lang="en-US" sz="3800" b="1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785D45-D260-AAA1-CAED-F6C4CC0206EF}"/>
              </a:ext>
            </a:extLst>
          </p:cNvPr>
          <p:cNvSpPr txBox="1"/>
          <p:nvPr/>
        </p:nvSpPr>
        <p:spPr>
          <a:xfrm>
            <a:off x="962689" y="3369752"/>
            <a:ext cx="143512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việc em đã làm để người xung quanh cùng sử dụng hợp lí thực vật và động vật.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5A5818-468D-1E79-4304-0FADB0B24D65}"/>
              </a:ext>
            </a:extLst>
          </p:cNvPr>
          <p:cNvSpPr txBox="1"/>
          <p:nvPr/>
        </p:nvSpPr>
        <p:spPr>
          <a:xfrm>
            <a:off x="1166019" y="5064613"/>
            <a:ext cx="13944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+ Không săn bắt các loài động vật hoang dã.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E6155E-DC3B-2B08-727B-7BE106F4B319}"/>
              </a:ext>
            </a:extLst>
          </p:cNvPr>
          <p:cNvSpPr txBox="1"/>
          <p:nvPr/>
        </p:nvSpPr>
        <p:spPr>
          <a:xfrm>
            <a:off x="1166019" y="5791200"/>
            <a:ext cx="13944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+ Không tiêu thụ các sản phẩm từ động vật hoang dã như mật gấu.</a:t>
            </a:r>
          </a:p>
        </p:txBody>
      </p:sp>
    </p:spTree>
    <p:extLst>
      <p:ext uri="{BB962C8B-B14F-4D97-AF65-F5344CB8AC3E}">
        <p14:creationId xmlns:p14="http://schemas.microsoft.com/office/powerpoint/2010/main" val="63551880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2880519" y="1097280"/>
            <a:ext cx="10515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vi-VN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17: ÔN TẬP CHỦ ĐỀ THỰC VẬT VÀ ĐỘNG VẬT (tiết 2)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5A5818-468D-1E79-4304-0FADB0B24D65}"/>
              </a:ext>
            </a:extLst>
          </p:cNvPr>
          <p:cNvSpPr txBox="1"/>
          <p:nvPr/>
        </p:nvSpPr>
        <p:spPr>
          <a:xfrm>
            <a:off x="518319" y="2700251"/>
            <a:ext cx="7962900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Nói được tên, mô tả được đặc điểm một số bộ phận của thực vật và động vật</a:t>
            </a:r>
            <a:r>
              <a:rPr lang="vi-VN" sz="3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E6155E-DC3B-2B08-727B-7BE106F4B319}"/>
              </a:ext>
            </a:extLst>
          </p:cNvPr>
          <p:cNvSpPr txBox="1"/>
          <p:nvPr/>
        </p:nvSpPr>
        <p:spPr>
          <a:xfrm>
            <a:off x="508554" y="4019632"/>
            <a:ext cx="79248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Phân loại được một số thực vật và động vật dựa vào đặc điểm các bộ phận của chúng.</a:t>
            </a:r>
            <a:endParaRPr lang="vi-VN" sz="32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78F31B-5F7D-E8D9-7219-8EFEBE16ED72}"/>
              </a:ext>
            </a:extLst>
          </p:cNvPr>
          <p:cNvSpPr txBox="1"/>
          <p:nvPr/>
        </p:nvSpPr>
        <p:spPr>
          <a:xfrm>
            <a:off x="520995" y="5339013"/>
            <a:ext cx="762976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Chia sẻ với những người xung quanh một số cách để sử dụng hợp lí thực vật và động vật.</a:t>
            </a:r>
            <a:endParaRPr lang="vi-VN" sz="32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42C625C-D205-F4D5-FB3C-FC46FE6A02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6251" t="42670" r="15952" b="13694"/>
          <a:stretch>
            <a:fillRect/>
          </a:stretch>
        </p:blipFill>
        <p:spPr>
          <a:xfrm>
            <a:off x="8433354" y="2112687"/>
            <a:ext cx="7629765" cy="645585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717069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1" name="Rectangle 95"/>
          <p:cNvSpPr>
            <a:spLocks noChangeArrowheads="1"/>
          </p:cNvSpPr>
          <p:nvPr/>
        </p:nvSpPr>
        <p:spPr bwMode="auto">
          <a:xfrm>
            <a:off x="4709319" y="1219200"/>
            <a:ext cx="6629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TRÒ CHƠI: TÂY DU KÍ</a:t>
            </a:r>
          </a:p>
        </p:txBody>
      </p:sp>
    </p:spTree>
    <p:extLst>
      <p:ext uri="{BB962C8B-B14F-4D97-AF65-F5344CB8AC3E}">
        <p14:creationId xmlns:p14="http://schemas.microsoft.com/office/powerpoint/2010/main" val="3234727935"/>
      </p:ext>
    </p:extLst>
  </p:cSld>
  <p:clrMapOvr>
    <a:masterClrMapping/>
  </p:clrMapOvr>
  <p:transition spd="slow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642519" y="4114800"/>
            <a:ext cx="9220200" cy="112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33970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9709</TotalTime>
  <Words>437</Words>
  <Application>Microsoft Office PowerPoint</Application>
  <PresentationFormat>Custom</PresentationFormat>
  <Paragraphs>41</Paragraphs>
  <Slides>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</cp:lastModifiedBy>
  <cp:revision>1097</cp:revision>
  <dcterms:created xsi:type="dcterms:W3CDTF">2008-09-09T22:52:10Z</dcterms:created>
  <dcterms:modified xsi:type="dcterms:W3CDTF">2024-05-08T14:21:21Z</dcterms:modified>
</cp:coreProperties>
</file>