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44" r:id="rId6"/>
    <p:sldId id="445" r:id="rId7"/>
    <p:sldId id="442" r:id="rId8"/>
    <p:sldId id="443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1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905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MỘT SỐ BỘ PHẬN CỦA ĐỘNG VẬT VÀ CHỨC NĂNG CỦA CHÚNG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70104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048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99519" y="2819400"/>
            <a:ext cx="9525000" cy="5181600"/>
          </a:xfrm>
          <a:prstGeom prst="cloudCallout">
            <a:avLst>
              <a:gd name="adj1" fmla="val -4069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46919" y="1097280"/>
            <a:ext cx="1432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MỘT SỐ BỘ PHẬN CỦA ĐỘNG VẬT VÀ CHỨC NĂNG CỦA CHÚNG 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2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7875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 con vật và nơi sống của chúng?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vật đó có những đặc điểm bên ngoài nào nổi bật?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75" y="3160930"/>
            <a:ext cx="7450463" cy="59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3612" y="3598276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Động </a:t>
            </a:r>
            <a:r>
              <a:rPr lang="nl-NL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rất đa dạng, các con vật khác nhau, sống ở những nơi khác nhau có những đặc điểm cơ thể, đặc điểm bên ngoài khác nhau.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3622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79" y="3048000"/>
            <a:ext cx="1544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46919" y="1097280"/>
            <a:ext cx="1432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MỘT SỐ BỘ PHẬN CỦA ĐỘNG VẬT VÀ CHỨC NĂNG CỦA CHÚNG 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19" y="1707417"/>
            <a:ext cx="10343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" y="5088469"/>
            <a:ext cx="371015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5088470"/>
            <a:ext cx="4114799" cy="40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0" y="5181600"/>
            <a:ext cx="4254759" cy="39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088469"/>
            <a:ext cx="384027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161" y="3464931"/>
            <a:ext cx="1562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405" y="2895600"/>
            <a:ext cx="158425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lvl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3" grpId="0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3622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79" y="3048000"/>
            <a:ext cx="1544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46919" y="1097280"/>
            <a:ext cx="1432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MỘT SỐ BỘ PHẬN CỦA ĐỘNG VẬT VÀ CHỨC NĂNG CỦA CHÚNG 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19" y="1707417"/>
            <a:ext cx="10343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475"/>
            <a:ext cx="3947319" cy="43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4736475"/>
            <a:ext cx="3929856" cy="438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36475"/>
            <a:ext cx="3964417" cy="4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19" y="4736475"/>
            <a:ext cx="3642520" cy="440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8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3622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46919" y="1097280"/>
            <a:ext cx="1432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MỘT SỐ BỘ PHẬN CỦA ĐỘNG VẬT VÀ CHỨC NĂNG CỦA CHÚNG 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19" y="1707417"/>
            <a:ext cx="10343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0" y="3008531"/>
            <a:ext cx="8125878" cy="61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49522"/>
              </p:ext>
            </p:extLst>
          </p:nvPr>
        </p:nvGraphicFramePr>
        <p:xfrm>
          <a:off x="213519" y="3200400"/>
          <a:ext cx="7696200" cy="586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92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6E70-2A1A-7C35-C6D5-41C39F1570E9}"/>
              </a:ext>
            </a:extLst>
          </p:cNvPr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B9B5-B004-C1A0-905C-6987C630C732}"/>
              </a:ext>
            </a:extLst>
          </p:cNvPr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53913" y="4038815"/>
            <a:ext cx="8473631" cy="6925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(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12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9726</TotalTime>
  <Words>585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HP001 4 hàng</vt:lpstr>
      <vt:lpstr>Times New Roman</vt:lpstr>
      <vt:lpstr>华康方圆体W7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1099</cp:revision>
  <dcterms:created xsi:type="dcterms:W3CDTF">2008-09-09T22:52:10Z</dcterms:created>
  <dcterms:modified xsi:type="dcterms:W3CDTF">2024-05-08T14:16:59Z</dcterms:modified>
</cp:coreProperties>
</file>