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7" r:id="rId2"/>
    <p:sldId id="432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CC"/>
    <a:srgbClr val="FF0000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DI TÍCH LỊCH SỬ VĂN HOÁ VÀ CẢNH QUAN THIÊN NHIÊN(T2)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703094" y="7735336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2" y="629418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356519" y="1097280"/>
            <a:ext cx="13182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DI TÍCH LỊCH SỬ VĂN HOÁ VÀ CẢNH QUAN THIÊN NHIÊN(T2)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14554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Kỹ năng sống: Dạy bé cách đi tham quan, vui chơi dã ngoại an toà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Tự nhiên xã hội lớp 3 Bài 11 trang 51 Vận dụng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9" y="3124200"/>
            <a:ext cx="13824599" cy="497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9378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356519" y="1097280"/>
            <a:ext cx="13182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DI TÍCH LỊCH SỬ VĂN HOÁ VÀ CẢNH QUAN THIÊN NHIÊN(T2)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14554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Kỹ năng sống: Dạy bé cách đi tham quan, vui chơi dã ngoại an toà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Tự nhiên xã hội lớp 3 Bài 11 trang 51 Vận dụng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02" y="2569416"/>
            <a:ext cx="14325600" cy="611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45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356519" y="1097280"/>
            <a:ext cx="13182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DI TÍCH LỊCH SỬ VĂN HOÁ VÀ CẢNH QUAN THIÊN NHIÊN(T2)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9736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550" y="2569416"/>
            <a:ext cx="792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người trong hình đang làm gì?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3550" y="3325272"/>
            <a:ext cx="1425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2" descr="Tự nhiên xã hội lớp 3 Bài 11 trang 50 Khám phá - Kết nối tri thứ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4"/>
          <a:stretch/>
        </p:blipFill>
        <p:spPr bwMode="auto">
          <a:xfrm>
            <a:off x="899319" y="4463114"/>
            <a:ext cx="14091722" cy="468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356519" y="1097280"/>
            <a:ext cx="13182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DI TÍCH LỊCH SỬ VĂN HOÁ VÀ CẢNH QUAN THIÊN NHIÊN(T2)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9736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550" y="2569416"/>
            <a:ext cx="792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người trong hình đang làm gì?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3550" y="3325272"/>
            <a:ext cx="1425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Tự nhiên xã hội lớp 3 Bài 11 trang 50 Khám phá -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" t="53677" r="-2103" b="1033"/>
          <a:stretch/>
        </p:blipFill>
        <p:spPr bwMode="auto">
          <a:xfrm>
            <a:off x="955675" y="4635126"/>
            <a:ext cx="14345444" cy="435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112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356519" y="1097280"/>
            <a:ext cx="13182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DI TÍCH LỊCH SỬ VĂN HOÁ VÀ CẢNH QUAN THIÊN NHIÊN(T2)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9736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550" y="2569416"/>
            <a:ext cx="792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người trong hình đang làm gì?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4492" y="3325272"/>
            <a:ext cx="143066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người trong hình đang:</a:t>
            </a:r>
          </a:p>
          <a:p>
            <a:pPr algn="just"/>
            <a:r>
              <a:rPr lang="vi-VN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Tranh 6: Mặc quần áo khi đi đền, chùa</a:t>
            </a:r>
          </a:p>
          <a:p>
            <a:pPr algn="just"/>
            <a:r>
              <a:rPr lang="vi-VN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Tranh 7: Leo trèo lên di tích</a:t>
            </a:r>
          </a:p>
          <a:p>
            <a:pPr algn="just"/>
            <a:r>
              <a:rPr lang="vi-VN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Tranh 8: Vẽ bậy lên di tích</a:t>
            </a:r>
          </a:p>
          <a:p>
            <a:pPr algn="just"/>
            <a:r>
              <a:rPr lang="vi-VN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Tranh 9: Phân loại rác sai quy định</a:t>
            </a:r>
          </a:p>
          <a:p>
            <a:pPr algn="just"/>
            <a:r>
              <a:rPr lang="vi-VN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việc nên làm, không nên làm để thể hiện sự tôn trọng và giữ vệ sinh khi đi tham quan:</a:t>
            </a:r>
          </a:p>
        </p:txBody>
      </p:sp>
    </p:spTree>
    <p:extLst>
      <p:ext uri="{BB962C8B-B14F-4D97-AF65-F5344CB8AC3E}">
        <p14:creationId xmlns:p14="http://schemas.microsoft.com/office/powerpoint/2010/main" val="35057911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356519" y="1097280"/>
            <a:ext cx="13182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DI TÍCH LỊCH SỬ VĂN HOÁ VÀ CẢNH QUAN THIÊN NHIÊN(T2)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9736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9073" y="2459891"/>
            <a:ext cx="1425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51719" y="4038600"/>
            <a:ext cx="14024845" cy="2819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+Những việc nên làm</a:t>
            </a:r>
            <a:r>
              <a:rPr lang="nl-NL" sz="4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 quần áo lịch sự khi đến những nơi tôn nghiêm như: đền, chùa, di tích lịch sử - văn hoá; bảo vệ cảnh quan di tích lịch sử; giữ vệ sinh chung, nhắc nhở người khác giữ gìn và bảo vệ di tích; giữ vệ sinh...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584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356519" y="1097280"/>
            <a:ext cx="13182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DI TÍCH LỊCH SỬ VĂN HOÁ VÀ CẢNH QUAN THIÊN NHIÊN(T2)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9736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9073" y="2459891"/>
            <a:ext cx="1425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19073" y="3886200"/>
            <a:ext cx="14257491" cy="2819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nl-NL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không nên làm: </a:t>
            </a:r>
            <a:r>
              <a:rPr lang="nl-NL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 quần áo ngắn, hở hang khi đến những nơi không tôn nghiêm, viết, vẽ bậy lên các di tích, các công trình ở các cảnh quan, leo trèo di tích, hoặc những nơi bị cấm, xả rác bừa </a:t>
            </a:r>
            <a:r>
              <a:rPr lang="nl-NL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bãi...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43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356519" y="1097280"/>
            <a:ext cx="13182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DI TÍCH LỊCH SỬ VĂN HOÁ VÀ CẢNH QUAN THIÊN NHIÊN(T2)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9736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9073" y="2459891"/>
            <a:ext cx="1425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19073" y="3886200"/>
            <a:ext cx="14257491" cy="2819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nl-NL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không nên làm: </a:t>
            </a:r>
            <a:r>
              <a:rPr lang="nl-NL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 quần áo ngắn, hở hang khi đến những nơi không tôn nghiêm, viết, vẽ bậy lên các di tích, các công trình ở các cảnh quan, leo trèo di tích, hoặc những nơi bị cấm, xả rác bừa </a:t>
            </a:r>
            <a:r>
              <a:rPr lang="nl-NL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bãi...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249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356519" y="1097280"/>
            <a:ext cx="13182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DI TÍCH LỊCH SỬ VĂN HOÁ VÀ CẢNH QUAN THIÊN NHIÊN(T2)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1455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Chia </a:t>
            </a:r>
            <a:r>
              <a:rPr lang="nl-NL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 những việc em đã làm để thể hiện sự tôn trọng, ý thức giữ vệ sinh khi đi tham quan.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911" y="3505200"/>
            <a:ext cx="81375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Kỹ năng sống: Dạy bé cách đi tham quan, vui chơi dã ngoại an toà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19" y="3352800"/>
            <a:ext cx="6553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852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356519" y="1097280"/>
            <a:ext cx="13182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DI TÍCH LỊCH SỬ VĂN HOÁ VÀ CẢNH QUAN THIÊN NHIÊN(T2)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14554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Kỹ năng sống: Dạy bé cách đi tham quan, vui chơi dã ngoại an toà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Tự nhiên xã hội lớp 3 Bài 11 trang 51 Thực hành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19" y="2425254"/>
            <a:ext cx="9220200" cy="633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519" y="2795289"/>
            <a:ext cx="54382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không đồng ý và nhắc nhở các bạn không được trèo vào. Vì khi đi tham quan chúng ta cần thể hiện sự tôn trọng di tích, có ý thức trách nhiệm giữ gìn và bảo vệ di tích. Khi chúng ta trèo vào có thể dẫn đến làm tổn hại đến di tích.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83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13957</TotalTime>
  <Words>943</Words>
  <Application>Microsoft Office PowerPoint</Application>
  <PresentationFormat>Custom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1151</cp:revision>
  <dcterms:created xsi:type="dcterms:W3CDTF">2008-09-09T22:52:10Z</dcterms:created>
  <dcterms:modified xsi:type="dcterms:W3CDTF">2024-05-07T14:41:44Z</dcterms:modified>
</cp:coreProperties>
</file>