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40" r:id="rId5"/>
    <p:sldId id="441" r:id="rId6"/>
    <p:sldId id="442" r:id="rId7"/>
    <p:sldId id="434" r:id="rId8"/>
    <p:sldId id="443" r:id="rId9"/>
    <p:sldId id="445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928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Cau%20hoi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127919" y="3962400"/>
            <a:ext cx="14630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GIỮ AN TOÀN VÀ VỆ SINH Ở TRƯỜNG (T1) 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98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5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13" name="Picture 12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pres?slideindex=1&amp;slidetitle=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pres?slideindex=1&amp;slidetitle=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(T1)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 cho em biết những vị trí nào không an toàn?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32632" r="53488" b="45438"/>
          <a:stretch/>
        </p:blipFill>
        <p:spPr bwMode="auto">
          <a:xfrm>
            <a:off x="3020451" y="3143315"/>
            <a:ext cx="10235735" cy="568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(T1)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khảo sát về sự an toàn và vệ sinh trong khuôn viên trường học.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9018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1: Phòng học, khu vực xung quanh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738" y="4343400"/>
            <a:ext cx="94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2: Sân chơi, bãi tập, dụng cụ thể thao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BBE437-BE0A-DEC8-98D1-EB3DDD7868C4}"/>
              </a:ext>
            </a:extLst>
          </p:cNvPr>
          <p:cNvSpPr/>
          <p:nvPr/>
        </p:nvSpPr>
        <p:spPr>
          <a:xfrm>
            <a:off x="518319" y="5297269"/>
            <a:ext cx="94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3: Các khu vệ sinh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388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khảo sát về sự an toàn và vệ sinh trong khuôn viên trường học.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10322-0B99-669E-2ACF-981984744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3754373"/>
            <a:ext cx="13868400" cy="48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7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0302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 hành: Sự an toàn và vệ sinh trong trường học</a:t>
              </a: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14061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cùng nhau tham gia khảo sát.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8BE70-08E0-60BB-530A-704F1CC3E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19" y="3352800"/>
            <a:ext cx="10058400" cy="52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76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(T1)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8E139B-2316-8AC4-6814-30A883309FBB}"/>
              </a:ext>
            </a:extLst>
          </p:cNvPr>
          <p:cNvGrpSpPr/>
          <p:nvPr/>
        </p:nvGrpSpPr>
        <p:grpSpPr>
          <a:xfrm>
            <a:off x="1115338" y="3409265"/>
            <a:ext cx="12521962" cy="3392269"/>
            <a:chOff x="1115338" y="3409265"/>
            <a:chExt cx="12521962" cy="339226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780F1D-CBFA-D901-573E-1CFEE736EA4B}"/>
                </a:ext>
              </a:extLst>
            </p:cNvPr>
            <p:cNvSpPr/>
            <p:nvPr/>
          </p:nvSpPr>
          <p:spPr>
            <a:xfrm>
              <a:off x="1115338" y="3409265"/>
              <a:ext cx="12521962" cy="3392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ABED4A-CCDB-19B4-B2F4-8D68D055B575}"/>
                </a:ext>
              </a:extLst>
            </p:cNvPr>
            <p:cNvGrpSpPr/>
            <p:nvPr/>
          </p:nvGrpSpPr>
          <p:grpSpPr>
            <a:xfrm>
              <a:off x="1115338" y="3985560"/>
              <a:ext cx="11899781" cy="2339040"/>
              <a:chOff x="1115338" y="3985560"/>
              <a:chExt cx="11899781" cy="233904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974A19-33F6-9B55-B8E6-15D1208DE778}"/>
                  </a:ext>
                </a:extLst>
              </p:cNvPr>
              <p:cNvSpPr/>
              <p:nvPr/>
            </p:nvSpPr>
            <p:spPr>
              <a:xfrm>
                <a:off x="1115338" y="3985560"/>
                <a:ext cx="6248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Khi khảo sát, em cần lưu ý: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EB269C-9EAC-0D85-A24C-576D5521ECD5}"/>
                  </a:ext>
                </a:extLst>
              </p:cNvPr>
              <p:cNvSpPr/>
              <p:nvPr/>
            </p:nvSpPr>
            <p:spPr>
              <a:xfrm>
                <a:off x="1115338" y="4782235"/>
                <a:ext cx="116858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- Quan sát và trao đổi với bạn để xác định rõ hiện trạng.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D15F718-2A29-0070-09EE-EB4DD53F9A81}"/>
                  </a:ext>
                </a:extLst>
              </p:cNvPr>
              <p:cNvSpPr/>
              <p:nvPr/>
            </p:nvSpPr>
            <p:spPr>
              <a:xfrm>
                <a:off x="1115338" y="5678269"/>
                <a:ext cx="118997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 Ghi chép đầy đủ những dấu hiệu không an toàn, vệ sinh.</a:t>
                </a:r>
                <a:endPara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8FE2779-3ED9-4C0D-1830-FA84B191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89286" l="7143" r="92857">
                        <a14:backgroundMark x1="96429" y1="35714" x2="96429" y2="78571"/>
                        <a14:backgroundMark x1="96429" y1="78571" x2="85714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6" y="3009037"/>
            <a:ext cx="1190324" cy="11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2819399"/>
            <a:ext cx="6172200" cy="5227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34" y="2721150"/>
            <a:ext cx="4323307" cy="5508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19" y="2727776"/>
            <a:ext cx="4648200" cy="53189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 khảo sát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951872" cy="3115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B75B6-ECB5-6101-4983-A0C88A49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2569415"/>
            <a:ext cx="13792200" cy="64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36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9731</TotalTime>
  <Words>459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1099</cp:revision>
  <dcterms:created xsi:type="dcterms:W3CDTF">2008-09-09T22:52:10Z</dcterms:created>
  <dcterms:modified xsi:type="dcterms:W3CDTF">2024-05-07T14:17:53Z</dcterms:modified>
</cp:coreProperties>
</file>