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427" r:id="rId2"/>
    <p:sldId id="430" r:id="rId3"/>
    <p:sldId id="440" r:id="rId4"/>
    <p:sldId id="432" r:id="rId5"/>
    <p:sldId id="438" r:id="rId6"/>
    <p:sldId id="431" r:id="rId7"/>
  </p:sldIdLst>
  <p:sldSz cx="16276638" cy="9144000"/>
  <p:notesSz cx="6858000" cy="9144000"/>
  <p:custDataLst>
    <p:tags r:id="rId9"/>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97C874"/>
    <a:srgbClr val="FF7EB4"/>
    <a:srgbClr val="71AEFF"/>
    <a:srgbClr val="FFEB9C"/>
    <a:srgbClr val="0000FF"/>
    <a:srgbClr val="0000CC"/>
    <a:srgbClr val="FF7C80"/>
    <a:srgbClr val="FF0066"/>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BE7F20-A733-4C66-B0E4-B68C7822D5C7}" v="268" dt="2022-07-25T23:26:47.816"/>
    <p1510:client id="{D32F01E2-4BE9-46C8-9AAC-C39ED94D7D97}" v="131" dt="2022-07-26T18:54:15.4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76" autoAdjust="0"/>
    <p:restoredTop sz="99274" autoAdjust="0"/>
  </p:normalViewPr>
  <p:slideViewPr>
    <p:cSldViewPr>
      <p:cViewPr varScale="1">
        <p:scale>
          <a:sx n="55" d="100"/>
          <a:sy n="55" d="100"/>
        </p:scale>
        <p:origin x="564" y="96"/>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tags" Target="tags/tag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ng Ha" userId="270efafb50020bd6" providerId="LiveId" clId="{4DA33F99-65BA-4F90-B856-8F194368302E}"/>
    <pc:docChg chg="modSld">
      <pc:chgData name="Trang Ha" userId="270efafb50020bd6" providerId="LiveId" clId="{4DA33F99-65BA-4F90-B856-8F194368302E}" dt="2022-07-25T14:21:16.356" v="0" actId="1076"/>
      <pc:docMkLst>
        <pc:docMk/>
      </pc:docMkLst>
      <pc:sldChg chg="modSp">
        <pc:chgData name="Trang Ha" userId="270efafb50020bd6" providerId="LiveId" clId="{4DA33F99-65BA-4F90-B856-8F194368302E}" dt="2022-07-25T14:21:16.356" v="0" actId="1076"/>
        <pc:sldMkLst>
          <pc:docMk/>
          <pc:sldMk cId="11433639" sldId="439"/>
        </pc:sldMkLst>
        <pc:picChg chg="mod">
          <ac:chgData name="Trang Ha" userId="270efafb50020bd6" providerId="LiveId" clId="{4DA33F99-65BA-4F90-B856-8F194368302E}" dt="2022-07-25T14:21:16.356" v="0" actId="1076"/>
          <ac:picMkLst>
            <pc:docMk/>
            <pc:sldMk cId="11433639" sldId="439"/>
            <ac:picMk id="1026" creationId="{00000000-0000-0000-0000-000000000000}"/>
          </ac:picMkLst>
        </pc:picChg>
      </pc:sldChg>
    </pc:docChg>
  </pc:docChgLst>
  <pc:docChgLst>
    <pc:chgData name="Trang Ha" userId="270efafb50020bd6" providerId="LiveId" clId="{7CBE7F20-A733-4C66-B0E4-B68C7822D5C7}"/>
    <pc:docChg chg="undo custSel addSld delSld modSld sldOrd">
      <pc:chgData name="Trang Ha" userId="270efafb50020bd6" providerId="LiveId" clId="{7CBE7F20-A733-4C66-B0E4-B68C7822D5C7}" dt="2022-07-25T23:26:47.816" v="1479" actId="20577"/>
      <pc:docMkLst>
        <pc:docMk/>
      </pc:docMkLst>
      <pc:sldChg chg="modSp mod">
        <pc:chgData name="Trang Ha" userId="270efafb50020bd6" providerId="LiveId" clId="{7CBE7F20-A733-4C66-B0E4-B68C7822D5C7}" dt="2022-07-25T16:30:17.858" v="36" actId="1076"/>
        <pc:sldMkLst>
          <pc:docMk/>
          <pc:sldMk cId="4184934910" sldId="427"/>
        </pc:sldMkLst>
        <pc:spChg chg="mod">
          <ac:chgData name="Trang Ha" userId="270efafb50020bd6" providerId="LiveId" clId="{7CBE7F20-A733-4C66-B0E4-B68C7822D5C7}" dt="2022-07-25T16:30:14.157" v="35" actId="1076"/>
          <ac:spMkLst>
            <pc:docMk/>
            <pc:sldMk cId="4184934910" sldId="427"/>
            <ac:spMk id="28" creationId="{00000000-0000-0000-0000-000000000000}"/>
          </ac:spMkLst>
        </pc:spChg>
        <pc:picChg chg="mod">
          <ac:chgData name="Trang Ha" userId="270efafb50020bd6" providerId="LiveId" clId="{7CBE7F20-A733-4C66-B0E4-B68C7822D5C7}" dt="2022-07-25T16:30:17.858" v="36" actId="1076"/>
          <ac:picMkLst>
            <pc:docMk/>
            <pc:sldMk cId="4184934910" sldId="427"/>
            <ac:picMk id="30" creationId="{00000000-0000-0000-0000-000000000000}"/>
          </ac:picMkLst>
        </pc:picChg>
      </pc:sldChg>
      <pc:sldChg chg="addSp delSp modSp mod addAnim delAnim modAnim">
        <pc:chgData name="Trang Ha" userId="270efafb50020bd6" providerId="LiveId" clId="{7CBE7F20-A733-4C66-B0E4-B68C7822D5C7}" dt="2022-07-25T23:25:22.995" v="1463" actId="255"/>
        <pc:sldMkLst>
          <pc:docMk/>
          <pc:sldMk cId="2432748071" sldId="432"/>
        </pc:sldMkLst>
        <pc:spChg chg="mod">
          <ac:chgData name="Trang Ha" userId="270efafb50020bd6" providerId="LiveId" clId="{7CBE7F20-A733-4C66-B0E4-B68C7822D5C7}" dt="2022-07-25T23:22:30.312" v="1339" actId="1076"/>
          <ac:spMkLst>
            <pc:docMk/>
            <pc:sldMk cId="2432748071" sldId="432"/>
            <ac:spMk id="4" creationId="{00000000-0000-0000-0000-000000000000}"/>
          </ac:spMkLst>
        </pc:spChg>
        <pc:spChg chg="del">
          <ac:chgData name="Trang Ha" userId="270efafb50020bd6" providerId="LiveId" clId="{7CBE7F20-A733-4C66-B0E4-B68C7822D5C7}" dt="2022-07-25T16:38:36.069" v="180" actId="478"/>
          <ac:spMkLst>
            <pc:docMk/>
            <pc:sldMk cId="2432748071" sldId="432"/>
            <ac:spMk id="5" creationId="{00000000-0000-0000-0000-000000000000}"/>
          </ac:spMkLst>
        </pc:spChg>
        <pc:spChg chg="mod">
          <ac:chgData name="Trang Ha" userId="270efafb50020bd6" providerId="LiveId" clId="{7CBE7F20-A733-4C66-B0E4-B68C7822D5C7}" dt="2022-07-25T16:44:18.220" v="381" actId="20577"/>
          <ac:spMkLst>
            <pc:docMk/>
            <pc:sldMk cId="2432748071" sldId="432"/>
            <ac:spMk id="10" creationId="{00000000-0000-0000-0000-000000000000}"/>
          </ac:spMkLst>
        </pc:spChg>
        <pc:spChg chg="add del mod">
          <ac:chgData name="Trang Ha" userId="270efafb50020bd6" providerId="LiveId" clId="{7CBE7F20-A733-4C66-B0E4-B68C7822D5C7}" dt="2022-07-25T16:39:02.544" v="209" actId="20577"/>
          <ac:spMkLst>
            <pc:docMk/>
            <pc:sldMk cId="2432748071" sldId="432"/>
            <ac:spMk id="14" creationId="{00000000-0000-0000-0000-000000000000}"/>
          </ac:spMkLst>
        </pc:spChg>
        <pc:spChg chg="add del mod">
          <ac:chgData name="Trang Ha" userId="270efafb50020bd6" providerId="LiveId" clId="{7CBE7F20-A733-4C66-B0E4-B68C7822D5C7}" dt="2022-07-25T23:22:20.914" v="1336" actId="478"/>
          <ac:spMkLst>
            <pc:docMk/>
            <pc:sldMk cId="2432748071" sldId="432"/>
            <ac:spMk id="19" creationId="{7C67A63C-9EDC-FD2C-B13B-B109124B53F5}"/>
          </ac:spMkLst>
        </pc:spChg>
        <pc:spChg chg="add del mod">
          <ac:chgData name="Trang Ha" userId="270efafb50020bd6" providerId="LiveId" clId="{7CBE7F20-A733-4C66-B0E4-B68C7822D5C7}" dt="2022-07-25T22:49:04.358" v="454" actId="478"/>
          <ac:spMkLst>
            <pc:docMk/>
            <pc:sldMk cId="2432748071" sldId="432"/>
            <ac:spMk id="21" creationId="{66590536-E5AE-EF0E-2ED3-31868AD00690}"/>
          </ac:spMkLst>
        </pc:spChg>
        <pc:spChg chg="add mod">
          <ac:chgData name="Trang Ha" userId="270efafb50020bd6" providerId="LiveId" clId="{7CBE7F20-A733-4C66-B0E4-B68C7822D5C7}" dt="2022-07-25T23:22:35.375" v="1340" actId="1076"/>
          <ac:spMkLst>
            <pc:docMk/>
            <pc:sldMk cId="2432748071" sldId="432"/>
            <ac:spMk id="23" creationId="{4A937BDD-AB70-C41E-A4C1-E42840F1D8FD}"/>
          </ac:spMkLst>
        </pc:spChg>
        <pc:spChg chg="add del mod">
          <ac:chgData name="Trang Ha" userId="270efafb50020bd6" providerId="LiveId" clId="{7CBE7F20-A733-4C66-B0E4-B68C7822D5C7}" dt="2022-07-25T23:22:18.960" v="1335" actId="478"/>
          <ac:spMkLst>
            <pc:docMk/>
            <pc:sldMk cId="2432748071" sldId="432"/>
            <ac:spMk id="25" creationId="{03012A38-AD9E-F51B-037C-F27BA3EB0CB7}"/>
          </ac:spMkLst>
        </pc:spChg>
        <pc:spChg chg="mod">
          <ac:chgData name="Trang Ha" userId="270efafb50020bd6" providerId="LiveId" clId="{7CBE7F20-A733-4C66-B0E4-B68C7822D5C7}" dt="2022-07-25T23:25:22.995" v="1463" actId="255"/>
          <ac:spMkLst>
            <pc:docMk/>
            <pc:sldMk cId="2432748071" sldId="432"/>
            <ac:spMk id="31" creationId="{00000000-0000-0000-0000-000000000000}"/>
          </ac:spMkLst>
        </pc:spChg>
        <pc:picChg chg="add mod">
          <ac:chgData name="Trang Ha" userId="270efafb50020bd6" providerId="LiveId" clId="{7CBE7F20-A733-4C66-B0E4-B68C7822D5C7}" dt="2022-07-25T22:53:12.870" v="501" actId="14100"/>
          <ac:picMkLst>
            <pc:docMk/>
            <pc:sldMk cId="2432748071" sldId="432"/>
            <ac:picMk id="6" creationId="{DED91916-9D90-1EB4-E8CA-00420E2FFE36}"/>
          </ac:picMkLst>
        </pc:picChg>
        <pc:picChg chg="del">
          <ac:chgData name="Trang Ha" userId="270efafb50020bd6" providerId="LiveId" clId="{7CBE7F20-A733-4C66-B0E4-B68C7822D5C7}" dt="2022-07-25T16:38:38.667" v="181" actId="478"/>
          <ac:picMkLst>
            <pc:docMk/>
            <pc:sldMk cId="2432748071" sldId="432"/>
            <ac:picMk id="4098" creationId="{00000000-0000-0000-0000-000000000000}"/>
          </ac:picMkLst>
        </pc:picChg>
        <pc:cxnChg chg="mod">
          <ac:chgData name="Trang Ha" userId="270efafb50020bd6" providerId="LiveId" clId="{7CBE7F20-A733-4C66-B0E4-B68C7822D5C7}" dt="2022-07-25T16:36:21.239" v="177" actId="14100"/>
          <ac:cxnSpMkLst>
            <pc:docMk/>
            <pc:sldMk cId="2432748071" sldId="432"/>
            <ac:cxnSpMk id="11" creationId="{00000000-0000-0000-0000-000000000000}"/>
          </ac:cxnSpMkLst>
        </pc:cxnChg>
      </pc:sldChg>
      <pc:sldChg chg="addSp delSp modSp mod delAnim modAnim">
        <pc:chgData name="Trang Ha" userId="270efafb50020bd6" providerId="LiveId" clId="{7CBE7F20-A733-4C66-B0E4-B68C7822D5C7}" dt="2022-07-25T23:26:47.816" v="1479" actId="20577"/>
        <pc:sldMkLst>
          <pc:docMk/>
          <pc:sldMk cId="635518802" sldId="433"/>
        </pc:sldMkLst>
        <pc:spChg chg="add mod">
          <ac:chgData name="Trang Ha" userId="270efafb50020bd6" providerId="LiveId" clId="{7CBE7F20-A733-4C66-B0E4-B68C7822D5C7}" dt="2022-07-25T23:24:45.340" v="1458" actId="1076"/>
          <ac:spMkLst>
            <pc:docMk/>
            <pc:sldMk cId="635518802" sldId="433"/>
            <ac:spMk id="5" creationId="{ACE2D1FD-9D5E-4598-9BCA-075BFF16F719}"/>
          </ac:spMkLst>
        </pc:spChg>
        <pc:spChg chg="mod topLvl">
          <ac:chgData name="Trang Ha" userId="270efafb50020bd6" providerId="LiveId" clId="{7CBE7F20-A733-4C66-B0E4-B68C7822D5C7}" dt="2022-07-25T23:26:47.816" v="1479" actId="20577"/>
          <ac:spMkLst>
            <pc:docMk/>
            <pc:sldMk cId="635518802" sldId="433"/>
            <ac:spMk id="10" creationId="{00000000-0000-0000-0000-000000000000}"/>
          </ac:spMkLst>
        </pc:spChg>
        <pc:spChg chg="del">
          <ac:chgData name="Trang Ha" userId="270efafb50020bd6" providerId="LiveId" clId="{7CBE7F20-A733-4C66-B0E4-B68C7822D5C7}" dt="2022-07-25T23:18:06.083" v="1211" actId="478"/>
          <ac:spMkLst>
            <pc:docMk/>
            <pc:sldMk cId="635518802" sldId="433"/>
            <ac:spMk id="14" creationId="{00000000-0000-0000-0000-000000000000}"/>
          </ac:spMkLst>
        </pc:spChg>
        <pc:spChg chg="add mod">
          <ac:chgData name="Trang Ha" userId="270efafb50020bd6" providerId="LiveId" clId="{7CBE7F20-A733-4C66-B0E4-B68C7822D5C7}" dt="2022-07-25T23:24:49.906" v="1460" actId="1076"/>
          <ac:spMkLst>
            <pc:docMk/>
            <pc:sldMk cId="635518802" sldId="433"/>
            <ac:spMk id="18" creationId="{46194FEC-B0A4-EB46-BD6B-423211422C5B}"/>
          </ac:spMkLst>
        </pc:spChg>
        <pc:spChg chg="add mod">
          <ac:chgData name="Trang Ha" userId="270efafb50020bd6" providerId="LiveId" clId="{7CBE7F20-A733-4C66-B0E4-B68C7822D5C7}" dt="2022-07-25T23:24:47.422" v="1459" actId="1076"/>
          <ac:spMkLst>
            <pc:docMk/>
            <pc:sldMk cId="635518802" sldId="433"/>
            <ac:spMk id="19" creationId="{66B69527-9AC3-5195-A840-2F0EFB2ABCF2}"/>
          </ac:spMkLst>
        </pc:spChg>
        <pc:spChg chg="add mod">
          <ac:chgData name="Trang Ha" userId="270efafb50020bd6" providerId="LiveId" clId="{7CBE7F20-A733-4C66-B0E4-B68C7822D5C7}" dt="2022-07-25T23:25:44.965" v="1469"/>
          <ac:spMkLst>
            <pc:docMk/>
            <pc:sldMk cId="635518802" sldId="433"/>
            <ac:spMk id="20" creationId="{EAD10DFA-2918-1568-63C5-4B7D1610F2D8}"/>
          </ac:spMkLst>
        </pc:spChg>
        <pc:spChg chg="del">
          <ac:chgData name="Trang Ha" userId="270efafb50020bd6" providerId="LiveId" clId="{7CBE7F20-A733-4C66-B0E4-B68C7822D5C7}" dt="2022-07-25T23:25:44.022" v="1468" actId="478"/>
          <ac:spMkLst>
            <pc:docMk/>
            <pc:sldMk cId="635518802" sldId="433"/>
            <ac:spMk id="31" creationId="{00000000-0000-0000-0000-000000000000}"/>
          </ac:spMkLst>
        </pc:spChg>
        <pc:grpChg chg="add del mod">
          <ac:chgData name="Trang Ha" userId="270efafb50020bd6" providerId="LiveId" clId="{7CBE7F20-A733-4C66-B0E4-B68C7822D5C7}" dt="2022-07-25T23:24:40.290" v="1457" actId="478"/>
          <ac:grpSpMkLst>
            <pc:docMk/>
            <pc:sldMk cId="635518802" sldId="433"/>
            <ac:grpSpMk id="9" creationId="{00000000-0000-0000-0000-000000000000}"/>
          </ac:grpSpMkLst>
        </pc:grpChg>
        <pc:picChg chg="add mod modCrop">
          <ac:chgData name="Trang Ha" userId="270efafb50020bd6" providerId="LiveId" clId="{7CBE7F20-A733-4C66-B0E4-B68C7822D5C7}" dt="2022-07-25T23:19:28.120" v="1302" actId="14100"/>
          <ac:picMkLst>
            <pc:docMk/>
            <pc:sldMk cId="635518802" sldId="433"/>
            <ac:picMk id="3" creationId="{EFD18933-E04C-E79E-1E60-C8AEE12B959E}"/>
          </ac:picMkLst>
        </pc:picChg>
        <pc:picChg chg="del">
          <ac:chgData name="Trang Ha" userId="270efafb50020bd6" providerId="LiveId" clId="{7CBE7F20-A733-4C66-B0E4-B68C7822D5C7}" dt="2022-07-25T23:17:56.016" v="1207" actId="478"/>
          <ac:picMkLst>
            <pc:docMk/>
            <pc:sldMk cId="635518802" sldId="433"/>
            <ac:picMk id="1026" creationId="{00000000-0000-0000-0000-000000000000}"/>
          </ac:picMkLst>
        </pc:picChg>
        <pc:picChg chg="del">
          <ac:chgData name="Trang Ha" userId="270efafb50020bd6" providerId="LiveId" clId="{7CBE7F20-A733-4C66-B0E4-B68C7822D5C7}" dt="2022-07-25T23:17:56.967" v="1208" actId="478"/>
          <ac:picMkLst>
            <pc:docMk/>
            <pc:sldMk cId="635518802" sldId="433"/>
            <ac:picMk id="1027" creationId="{00000000-0000-0000-0000-000000000000}"/>
          </ac:picMkLst>
        </pc:picChg>
        <pc:cxnChg chg="add del mod topLvl">
          <ac:chgData name="Trang Ha" userId="270efafb50020bd6" providerId="LiveId" clId="{7CBE7F20-A733-4C66-B0E4-B68C7822D5C7}" dt="2022-07-25T23:24:40.290" v="1457" actId="478"/>
          <ac:cxnSpMkLst>
            <pc:docMk/>
            <pc:sldMk cId="635518802" sldId="433"/>
            <ac:cxnSpMk id="11" creationId="{00000000-0000-0000-0000-000000000000}"/>
          </ac:cxnSpMkLst>
        </pc:cxnChg>
      </pc:sldChg>
      <pc:sldChg chg="addSp delSp modSp mod modAnim">
        <pc:chgData name="Trang Ha" userId="270efafb50020bd6" providerId="LiveId" clId="{7CBE7F20-A733-4C66-B0E4-B68C7822D5C7}" dt="2022-07-25T23:25:38.649" v="1467"/>
        <pc:sldMkLst>
          <pc:docMk/>
          <pc:sldMk cId="1447409419" sldId="434"/>
        </pc:sldMkLst>
        <pc:spChg chg="del">
          <ac:chgData name="Trang Ha" userId="270efafb50020bd6" providerId="LiveId" clId="{7CBE7F20-A733-4C66-B0E4-B68C7822D5C7}" dt="2022-07-25T23:00:07.622" v="502" actId="478"/>
          <ac:spMkLst>
            <pc:docMk/>
            <pc:sldMk cId="1447409419" sldId="434"/>
            <ac:spMk id="2" creationId="{00000000-0000-0000-0000-000000000000}"/>
          </ac:spMkLst>
        </pc:spChg>
        <pc:spChg chg="add mod">
          <ac:chgData name="Trang Ha" userId="270efafb50020bd6" providerId="LiveId" clId="{7CBE7F20-A733-4C66-B0E4-B68C7822D5C7}" dt="2022-07-25T23:10:27.379" v="1138" actId="207"/>
          <ac:spMkLst>
            <pc:docMk/>
            <pc:sldMk cId="1447409419" sldId="434"/>
            <ac:spMk id="8" creationId="{ACC09ACE-BBB0-319C-200A-D6908C301F17}"/>
          </ac:spMkLst>
        </pc:spChg>
        <pc:spChg chg="mod">
          <ac:chgData name="Trang Ha" userId="270efafb50020bd6" providerId="LiveId" clId="{7CBE7F20-A733-4C66-B0E4-B68C7822D5C7}" dt="2022-07-25T23:04:06.519" v="764" actId="20577"/>
          <ac:spMkLst>
            <pc:docMk/>
            <pc:sldMk cId="1447409419" sldId="434"/>
            <ac:spMk id="10" creationId="{00000000-0000-0000-0000-000000000000}"/>
          </ac:spMkLst>
        </pc:spChg>
        <pc:spChg chg="add mod">
          <ac:chgData name="Trang Ha" userId="270efafb50020bd6" providerId="LiveId" clId="{7CBE7F20-A733-4C66-B0E4-B68C7822D5C7}" dt="2022-07-25T23:10:42.209" v="1141" actId="14100"/>
          <ac:spMkLst>
            <pc:docMk/>
            <pc:sldMk cId="1447409419" sldId="434"/>
            <ac:spMk id="20" creationId="{9126AB4D-625E-3507-A247-5ED362FBC594}"/>
          </ac:spMkLst>
        </pc:spChg>
        <pc:spChg chg="add mod">
          <ac:chgData name="Trang Ha" userId="270efafb50020bd6" providerId="LiveId" clId="{7CBE7F20-A733-4C66-B0E4-B68C7822D5C7}" dt="2022-07-25T23:10:47.433" v="1143" actId="14100"/>
          <ac:spMkLst>
            <pc:docMk/>
            <pc:sldMk cId="1447409419" sldId="434"/>
            <ac:spMk id="21" creationId="{2A8B8336-34A8-F254-A4DE-61C61C5B49BF}"/>
          </ac:spMkLst>
        </pc:spChg>
        <pc:spChg chg="add mod">
          <ac:chgData name="Trang Ha" userId="270efafb50020bd6" providerId="LiveId" clId="{7CBE7F20-A733-4C66-B0E4-B68C7822D5C7}" dt="2022-07-25T23:25:38.649" v="1467"/>
          <ac:spMkLst>
            <pc:docMk/>
            <pc:sldMk cId="1447409419" sldId="434"/>
            <ac:spMk id="22" creationId="{35E3119F-5EBE-93AC-B2A5-4966127B6093}"/>
          </ac:spMkLst>
        </pc:spChg>
        <pc:spChg chg="del">
          <ac:chgData name="Trang Ha" userId="270efafb50020bd6" providerId="LiveId" clId="{7CBE7F20-A733-4C66-B0E4-B68C7822D5C7}" dt="2022-07-25T23:25:38.161" v="1466" actId="478"/>
          <ac:spMkLst>
            <pc:docMk/>
            <pc:sldMk cId="1447409419" sldId="434"/>
            <ac:spMk id="31" creationId="{00000000-0000-0000-0000-000000000000}"/>
          </ac:spMkLst>
        </pc:spChg>
        <pc:picChg chg="add mod">
          <ac:chgData name="Trang Ha" userId="270efafb50020bd6" providerId="LiveId" clId="{7CBE7F20-A733-4C66-B0E4-B68C7822D5C7}" dt="2022-07-25T23:02:44.801" v="580" actId="1076"/>
          <ac:picMkLst>
            <pc:docMk/>
            <pc:sldMk cId="1447409419" sldId="434"/>
            <ac:picMk id="4" creationId="{7D33F018-3F1F-1EBD-33CD-BC26D5BF8F0C}"/>
          </ac:picMkLst>
        </pc:picChg>
        <pc:picChg chg="add del mod">
          <ac:chgData name="Trang Ha" userId="270efafb50020bd6" providerId="LiveId" clId="{7CBE7F20-A733-4C66-B0E4-B68C7822D5C7}" dt="2022-07-25T23:04:03.100" v="762" actId="478"/>
          <ac:picMkLst>
            <pc:docMk/>
            <pc:sldMk cId="1447409419" sldId="434"/>
            <ac:picMk id="6" creationId="{6954A8B0-5B0E-B956-E3D6-824C165574C1}"/>
          </ac:picMkLst>
        </pc:picChg>
        <pc:picChg chg="del">
          <ac:chgData name="Trang Ha" userId="270efafb50020bd6" providerId="LiveId" clId="{7CBE7F20-A733-4C66-B0E4-B68C7822D5C7}" dt="2022-07-25T23:00:08.631" v="503" actId="478"/>
          <ac:picMkLst>
            <pc:docMk/>
            <pc:sldMk cId="1447409419" sldId="434"/>
            <ac:picMk id="4098" creationId="{00000000-0000-0000-0000-000000000000}"/>
          </ac:picMkLst>
        </pc:picChg>
        <pc:cxnChg chg="mod">
          <ac:chgData name="Trang Ha" userId="270efafb50020bd6" providerId="LiveId" clId="{7CBE7F20-A733-4C66-B0E4-B68C7822D5C7}" dt="2022-07-25T23:02:51.535" v="581" actId="14100"/>
          <ac:cxnSpMkLst>
            <pc:docMk/>
            <pc:sldMk cId="1447409419" sldId="434"/>
            <ac:cxnSpMk id="11" creationId="{00000000-0000-0000-0000-000000000000}"/>
          </ac:cxnSpMkLst>
        </pc:cxnChg>
      </pc:sldChg>
      <pc:sldChg chg="del">
        <pc:chgData name="Trang Ha" userId="270efafb50020bd6" providerId="LiveId" clId="{7CBE7F20-A733-4C66-B0E4-B68C7822D5C7}" dt="2022-07-25T23:25:54.793" v="1470" actId="2696"/>
        <pc:sldMkLst>
          <pc:docMk/>
          <pc:sldMk cId="1460328535" sldId="435"/>
        </pc:sldMkLst>
      </pc:sldChg>
      <pc:sldChg chg="del">
        <pc:chgData name="Trang Ha" userId="270efafb50020bd6" providerId="LiveId" clId="{7CBE7F20-A733-4C66-B0E4-B68C7822D5C7}" dt="2022-07-25T23:26:00.502" v="1471" actId="2696"/>
        <pc:sldMkLst>
          <pc:docMk/>
          <pc:sldMk cId="2176119217" sldId="436"/>
        </pc:sldMkLst>
      </pc:sldChg>
      <pc:sldChg chg="del">
        <pc:chgData name="Trang Ha" userId="270efafb50020bd6" providerId="LiveId" clId="{7CBE7F20-A733-4C66-B0E4-B68C7822D5C7}" dt="2022-07-25T23:26:04.333" v="1472" actId="2696"/>
        <pc:sldMkLst>
          <pc:docMk/>
          <pc:sldMk cId="3893996321" sldId="437"/>
        </pc:sldMkLst>
      </pc:sldChg>
      <pc:sldChg chg="del">
        <pc:chgData name="Trang Ha" userId="270efafb50020bd6" providerId="LiveId" clId="{7CBE7F20-A733-4C66-B0E4-B68C7822D5C7}" dt="2022-07-25T23:26:11.605" v="1473" actId="2696"/>
        <pc:sldMkLst>
          <pc:docMk/>
          <pc:sldMk cId="11433639" sldId="439"/>
        </pc:sldMkLst>
      </pc:sldChg>
      <pc:sldChg chg="addSp delSp modSp add mod ord delAnim modAnim">
        <pc:chgData name="Trang Ha" userId="270efafb50020bd6" providerId="LiveId" clId="{7CBE7F20-A733-4C66-B0E4-B68C7822D5C7}" dt="2022-07-25T23:25:30.614" v="1465"/>
        <pc:sldMkLst>
          <pc:docMk/>
          <pc:sldMk cId="4021687778" sldId="440"/>
        </pc:sldMkLst>
        <pc:spChg chg="del mod">
          <ac:chgData name="Trang Ha" userId="270efafb50020bd6" providerId="LiveId" clId="{7CBE7F20-A733-4C66-B0E4-B68C7822D5C7}" dt="2022-07-25T22:31:08.030" v="440" actId="478"/>
          <ac:spMkLst>
            <pc:docMk/>
            <pc:sldMk cId="4021687778" sldId="440"/>
            <ac:spMk id="4" creationId="{00000000-0000-0000-0000-000000000000}"/>
          </ac:spMkLst>
        </pc:spChg>
        <pc:spChg chg="add mod">
          <ac:chgData name="Trang Ha" userId="270efafb50020bd6" providerId="LiveId" clId="{7CBE7F20-A733-4C66-B0E4-B68C7822D5C7}" dt="2022-07-25T23:13:03.906" v="1174" actId="255"/>
          <ac:spMkLst>
            <pc:docMk/>
            <pc:sldMk cId="4021687778" sldId="440"/>
            <ac:spMk id="18" creationId="{E7FE2CC6-20AD-482C-3F8C-B9A502D2B2EA}"/>
          </ac:spMkLst>
        </pc:spChg>
        <pc:spChg chg="del">
          <ac:chgData name="Trang Ha" userId="270efafb50020bd6" providerId="LiveId" clId="{7CBE7F20-A733-4C66-B0E4-B68C7822D5C7}" dt="2022-07-25T22:30:13.531" v="433" actId="478"/>
          <ac:spMkLst>
            <pc:docMk/>
            <pc:sldMk cId="4021687778" sldId="440"/>
            <ac:spMk id="19" creationId="{7C67A63C-9EDC-FD2C-B13B-B109124B53F5}"/>
          </ac:spMkLst>
        </pc:spChg>
        <pc:spChg chg="add del mod">
          <ac:chgData name="Trang Ha" userId="270efafb50020bd6" providerId="LiveId" clId="{7CBE7F20-A733-4C66-B0E4-B68C7822D5C7}" dt="2022-07-25T23:11:37.507" v="1152" actId="478"/>
          <ac:spMkLst>
            <pc:docMk/>
            <pc:sldMk cId="4021687778" sldId="440"/>
            <ac:spMk id="20" creationId="{0DF6D23F-A0BB-AB79-69CD-B5F54C3DE1AD}"/>
          </ac:spMkLst>
        </pc:spChg>
        <pc:spChg chg="mod">
          <ac:chgData name="Trang Ha" userId="270efafb50020bd6" providerId="LiveId" clId="{7CBE7F20-A733-4C66-B0E4-B68C7822D5C7}" dt="2022-07-25T23:13:35.398" v="1183" actId="1076"/>
          <ac:spMkLst>
            <pc:docMk/>
            <pc:sldMk cId="4021687778" sldId="440"/>
            <ac:spMk id="21" creationId="{66590536-E5AE-EF0E-2ED3-31868AD00690}"/>
          </ac:spMkLst>
        </pc:spChg>
        <pc:spChg chg="add mod">
          <ac:chgData name="Trang Ha" userId="270efafb50020bd6" providerId="LiveId" clId="{7CBE7F20-A733-4C66-B0E4-B68C7822D5C7}" dt="2022-07-25T23:13:32.802" v="1182" actId="1076"/>
          <ac:spMkLst>
            <pc:docMk/>
            <pc:sldMk cId="4021687778" sldId="440"/>
            <ac:spMk id="22" creationId="{5FA2AE99-E757-B697-6E41-33EA710A0F68}"/>
          </ac:spMkLst>
        </pc:spChg>
        <pc:spChg chg="del">
          <ac:chgData name="Trang Ha" userId="270efafb50020bd6" providerId="LiveId" clId="{7CBE7F20-A733-4C66-B0E4-B68C7822D5C7}" dt="2022-07-25T22:30:16.543" v="434" actId="478"/>
          <ac:spMkLst>
            <pc:docMk/>
            <pc:sldMk cId="4021687778" sldId="440"/>
            <ac:spMk id="23" creationId="{4A937BDD-AB70-C41E-A4C1-E42840F1D8FD}"/>
          </ac:spMkLst>
        </pc:spChg>
        <pc:spChg chg="add mod">
          <ac:chgData name="Trang Ha" userId="270efafb50020bd6" providerId="LiveId" clId="{7CBE7F20-A733-4C66-B0E4-B68C7822D5C7}" dt="2022-07-25T23:13:43.345" v="1185" actId="1076"/>
          <ac:spMkLst>
            <pc:docMk/>
            <pc:sldMk cId="4021687778" sldId="440"/>
            <ac:spMk id="24" creationId="{B904EE22-D56E-60FD-6EEE-2A09A3B79D07}"/>
          </ac:spMkLst>
        </pc:spChg>
        <pc:spChg chg="del">
          <ac:chgData name="Trang Ha" userId="270efafb50020bd6" providerId="LiveId" clId="{7CBE7F20-A733-4C66-B0E4-B68C7822D5C7}" dt="2022-07-25T23:25:30.092" v="1464" actId="478"/>
          <ac:spMkLst>
            <pc:docMk/>
            <pc:sldMk cId="4021687778" sldId="440"/>
            <ac:spMk id="31" creationId="{00000000-0000-0000-0000-000000000000}"/>
          </ac:spMkLst>
        </pc:spChg>
        <pc:spChg chg="add del mod">
          <ac:chgData name="Trang Ha" userId="270efafb50020bd6" providerId="LiveId" clId="{7CBE7F20-A733-4C66-B0E4-B68C7822D5C7}" dt="2022-07-25T23:13:17.747" v="1178" actId="478"/>
          <ac:spMkLst>
            <pc:docMk/>
            <pc:sldMk cId="4021687778" sldId="440"/>
            <ac:spMk id="32" creationId="{13C359DF-8CA2-B665-D8D1-0B13191680D3}"/>
          </ac:spMkLst>
        </pc:spChg>
        <pc:spChg chg="add del mod">
          <ac:chgData name="Trang Ha" userId="270efafb50020bd6" providerId="LiveId" clId="{7CBE7F20-A733-4C66-B0E4-B68C7822D5C7}" dt="2022-07-25T23:13:28.082" v="1181" actId="478"/>
          <ac:spMkLst>
            <pc:docMk/>
            <pc:sldMk cId="4021687778" sldId="440"/>
            <ac:spMk id="33" creationId="{95407052-976A-51CF-5573-44265FE70F07}"/>
          </ac:spMkLst>
        </pc:spChg>
        <pc:spChg chg="add del mod">
          <ac:chgData name="Trang Ha" userId="270efafb50020bd6" providerId="LiveId" clId="{7CBE7F20-A733-4C66-B0E4-B68C7822D5C7}" dt="2022-07-25T23:13:38.282" v="1184" actId="1076"/>
          <ac:spMkLst>
            <pc:docMk/>
            <pc:sldMk cId="4021687778" sldId="440"/>
            <ac:spMk id="34" creationId="{06C324F5-00A0-17CE-900B-E094B987CA86}"/>
          </ac:spMkLst>
        </pc:spChg>
        <pc:spChg chg="add mod">
          <ac:chgData name="Trang Ha" userId="270efafb50020bd6" providerId="LiveId" clId="{7CBE7F20-A733-4C66-B0E4-B68C7822D5C7}" dt="2022-07-25T23:25:30.614" v="1465"/>
          <ac:spMkLst>
            <pc:docMk/>
            <pc:sldMk cId="4021687778" sldId="440"/>
            <ac:spMk id="35" creationId="{CA7EEA8D-3504-28DD-8F9F-390798CF2DC1}"/>
          </ac:spMkLst>
        </pc:spChg>
        <pc:picChg chg="mod">
          <ac:chgData name="Trang Ha" userId="270efafb50020bd6" providerId="LiveId" clId="{7CBE7F20-A733-4C66-B0E4-B68C7822D5C7}" dt="2022-07-25T22:48:27.878" v="451" actId="1076"/>
          <ac:picMkLst>
            <pc:docMk/>
            <pc:sldMk cId="4021687778" sldId="440"/>
            <ac:picMk id="6" creationId="{DED91916-9D90-1EB4-E8CA-00420E2FFE36}"/>
          </ac:picMkLst>
        </pc:picChg>
      </pc:sldChg>
    </pc:docChg>
  </pc:docChgLst>
  <pc:docChgLst>
    <pc:chgData name="Trang Ha" userId="270efafb50020bd6" providerId="LiveId" clId="{D32F01E2-4BE9-46C8-9AAC-C39ED94D7D97}"/>
    <pc:docChg chg="undo custSel delSld modSld">
      <pc:chgData name="Trang Ha" userId="270efafb50020bd6" providerId="LiveId" clId="{D32F01E2-4BE9-46C8-9AAC-C39ED94D7D97}" dt="2022-07-26T19:22:41.444" v="1314" actId="20577"/>
      <pc:docMkLst>
        <pc:docMk/>
      </pc:docMkLst>
      <pc:sldChg chg="modSp mod">
        <pc:chgData name="Trang Ha" userId="270efafb50020bd6" providerId="LiveId" clId="{D32F01E2-4BE9-46C8-9AAC-C39ED94D7D97}" dt="2022-07-26T18:54:35.550" v="1308" actId="20577"/>
        <pc:sldMkLst>
          <pc:docMk/>
          <pc:sldMk cId="4184934910" sldId="427"/>
        </pc:sldMkLst>
        <pc:spChg chg="mod">
          <ac:chgData name="Trang Ha" userId="270efafb50020bd6" providerId="LiveId" clId="{D32F01E2-4BE9-46C8-9AAC-C39ED94D7D97}" dt="2022-07-26T18:54:35.550" v="1308" actId="20577"/>
          <ac:spMkLst>
            <pc:docMk/>
            <pc:sldMk cId="4184934910" sldId="427"/>
            <ac:spMk id="28" creationId="{00000000-0000-0000-0000-000000000000}"/>
          </ac:spMkLst>
        </pc:spChg>
      </pc:sldChg>
      <pc:sldChg chg="addSp delSp modSp mod delAnim modAnim">
        <pc:chgData name="Trang Ha" userId="270efafb50020bd6" providerId="LiveId" clId="{D32F01E2-4BE9-46C8-9AAC-C39ED94D7D97}" dt="2022-07-26T19:22:41.444" v="1314" actId="20577"/>
        <pc:sldMkLst>
          <pc:docMk/>
          <pc:sldMk cId="2432748071" sldId="432"/>
        </pc:sldMkLst>
        <pc:spChg chg="del mod">
          <ac:chgData name="Trang Ha" userId="270efafb50020bd6" providerId="LiveId" clId="{D32F01E2-4BE9-46C8-9AAC-C39ED94D7D97}" dt="2022-07-26T18:44:31.024" v="1030" actId="478"/>
          <ac:spMkLst>
            <pc:docMk/>
            <pc:sldMk cId="2432748071" sldId="432"/>
            <ac:spMk id="4" creationId="{00000000-0000-0000-0000-000000000000}"/>
          </ac:spMkLst>
        </pc:spChg>
        <pc:spChg chg="mod topLvl">
          <ac:chgData name="Trang Ha" userId="270efafb50020bd6" providerId="LiveId" clId="{D32F01E2-4BE9-46C8-9AAC-C39ED94D7D97}" dt="2022-07-26T19:22:41.444" v="1314" actId="20577"/>
          <ac:spMkLst>
            <pc:docMk/>
            <pc:sldMk cId="2432748071" sldId="432"/>
            <ac:spMk id="10" creationId="{00000000-0000-0000-0000-000000000000}"/>
          </ac:spMkLst>
        </pc:spChg>
        <pc:spChg chg="del">
          <ac:chgData name="Trang Ha" userId="270efafb50020bd6" providerId="LiveId" clId="{D32F01E2-4BE9-46C8-9AAC-C39ED94D7D97}" dt="2022-07-26T18:45:43.614" v="1192" actId="478"/>
          <ac:spMkLst>
            <pc:docMk/>
            <pc:sldMk cId="2432748071" sldId="432"/>
            <ac:spMk id="14" creationId="{00000000-0000-0000-0000-000000000000}"/>
          </ac:spMkLst>
        </pc:spChg>
        <pc:spChg chg="add mod">
          <ac:chgData name="Trang Ha" userId="270efafb50020bd6" providerId="LiveId" clId="{D32F01E2-4BE9-46C8-9AAC-C39ED94D7D97}" dt="2022-07-26T18:50:47.172" v="1240" actId="1076"/>
          <ac:spMkLst>
            <pc:docMk/>
            <pc:sldMk cId="2432748071" sldId="432"/>
            <ac:spMk id="19" creationId="{C0F0ACCA-1BF9-4F7B-028D-D7C693779B7D}"/>
          </ac:spMkLst>
        </pc:spChg>
        <pc:spChg chg="add mod">
          <ac:chgData name="Trang Ha" userId="270efafb50020bd6" providerId="LiveId" clId="{D32F01E2-4BE9-46C8-9AAC-C39ED94D7D97}" dt="2022-07-26T18:50:57.302" v="1243" actId="20577"/>
          <ac:spMkLst>
            <pc:docMk/>
            <pc:sldMk cId="2432748071" sldId="432"/>
            <ac:spMk id="21" creationId="{AA3B5A24-8004-05B9-F018-1E10299769A6}"/>
          </ac:spMkLst>
        </pc:spChg>
        <pc:spChg chg="del mod">
          <ac:chgData name="Trang Ha" userId="270efafb50020bd6" providerId="LiveId" clId="{D32F01E2-4BE9-46C8-9AAC-C39ED94D7D97}" dt="2022-07-26T18:44:29.362" v="1028" actId="478"/>
          <ac:spMkLst>
            <pc:docMk/>
            <pc:sldMk cId="2432748071" sldId="432"/>
            <ac:spMk id="23" creationId="{4A937BDD-AB70-C41E-A4C1-E42840F1D8FD}"/>
          </ac:spMkLst>
        </pc:spChg>
        <pc:spChg chg="mod">
          <ac:chgData name="Trang Ha" userId="270efafb50020bd6" providerId="LiveId" clId="{D32F01E2-4BE9-46C8-9AAC-C39ED94D7D97}" dt="2022-07-26T18:53:53.661" v="1298" actId="20577"/>
          <ac:spMkLst>
            <pc:docMk/>
            <pc:sldMk cId="2432748071" sldId="432"/>
            <ac:spMk id="31" creationId="{00000000-0000-0000-0000-000000000000}"/>
          </ac:spMkLst>
        </pc:spChg>
        <pc:grpChg chg="del">
          <ac:chgData name="Trang Ha" userId="270efafb50020bd6" providerId="LiveId" clId="{D32F01E2-4BE9-46C8-9AAC-C39ED94D7D97}" dt="2022-07-26T18:45:36.121" v="1188" actId="478"/>
          <ac:grpSpMkLst>
            <pc:docMk/>
            <pc:sldMk cId="2432748071" sldId="432"/>
            <ac:grpSpMk id="9" creationId="{00000000-0000-0000-0000-000000000000}"/>
          </ac:grpSpMkLst>
        </pc:grpChg>
        <pc:picChg chg="add mod modCrop">
          <ac:chgData name="Trang Ha" userId="270efafb50020bd6" providerId="LiveId" clId="{D32F01E2-4BE9-46C8-9AAC-C39ED94D7D97}" dt="2022-07-26T18:49:56.213" v="1231" actId="1076"/>
          <ac:picMkLst>
            <pc:docMk/>
            <pc:sldMk cId="2432748071" sldId="432"/>
            <ac:picMk id="3" creationId="{3D059EE8-11FA-B69C-133B-6602158E0340}"/>
          </ac:picMkLst>
        </pc:picChg>
        <pc:picChg chg="del mod">
          <ac:chgData name="Trang Ha" userId="270efafb50020bd6" providerId="LiveId" clId="{D32F01E2-4BE9-46C8-9AAC-C39ED94D7D97}" dt="2022-07-26T18:44:20.595" v="1024" actId="478"/>
          <ac:picMkLst>
            <pc:docMk/>
            <pc:sldMk cId="2432748071" sldId="432"/>
            <ac:picMk id="6" creationId="{DED91916-9D90-1EB4-E8CA-00420E2FFE36}"/>
          </ac:picMkLst>
        </pc:picChg>
        <pc:picChg chg="add mod modCrop">
          <ac:chgData name="Trang Ha" userId="270efafb50020bd6" providerId="LiveId" clId="{D32F01E2-4BE9-46C8-9AAC-C39ED94D7D97}" dt="2022-07-26T18:50:42.830" v="1239" actId="1076"/>
          <ac:picMkLst>
            <pc:docMk/>
            <pc:sldMk cId="2432748071" sldId="432"/>
            <ac:picMk id="17" creationId="{D8C26BC7-B4E7-FF96-B245-0B1AE0FC7476}"/>
          </ac:picMkLst>
        </pc:picChg>
        <pc:cxnChg chg="del topLvl">
          <ac:chgData name="Trang Ha" userId="270efafb50020bd6" providerId="LiveId" clId="{D32F01E2-4BE9-46C8-9AAC-C39ED94D7D97}" dt="2022-07-26T18:45:36.121" v="1188" actId="478"/>
          <ac:cxnSpMkLst>
            <pc:docMk/>
            <pc:sldMk cId="2432748071" sldId="432"/>
            <ac:cxnSpMk id="11" creationId="{00000000-0000-0000-0000-000000000000}"/>
          </ac:cxnSpMkLst>
        </pc:cxnChg>
      </pc:sldChg>
      <pc:sldChg chg="del">
        <pc:chgData name="Trang Ha" userId="270efafb50020bd6" providerId="LiveId" clId="{D32F01E2-4BE9-46C8-9AAC-C39ED94D7D97}" dt="2022-07-26T18:52:45.840" v="1247" actId="2696"/>
        <pc:sldMkLst>
          <pc:docMk/>
          <pc:sldMk cId="635518802" sldId="433"/>
        </pc:sldMkLst>
      </pc:sldChg>
      <pc:sldChg chg="del">
        <pc:chgData name="Trang Ha" userId="270efafb50020bd6" providerId="LiveId" clId="{D32F01E2-4BE9-46C8-9AAC-C39ED94D7D97}" dt="2022-07-26T18:52:33.560" v="1246" actId="2696"/>
        <pc:sldMkLst>
          <pc:docMk/>
          <pc:sldMk cId="1447409419" sldId="434"/>
        </pc:sldMkLst>
      </pc:sldChg>
      <pc:sldChg chg="addSp delSp modSp mod delAnim modAnim">
        <pc:chgData name="Trang Ha" userId="270efafb50020bd6" providerId="LiveId" clId="{D32F01E2-4BE9-46C8-9AAC-C39ED94D7D97}" dt="2022-07-26T18:54:15.462" v="1303" actId="1076"/>
        <pc:sldMkLst>
          <pc:docMk/>
          <pc:sldMk cId="4021687778" sldId="440"/>
        </pc:sldMkLst>
        <pc:spChg chg="add del">
          <ac:chgData name="Trang Ha" userId="270efafb50020bd6" providerId="LiveId" clId="{D32F01E2-4BE9-46C8-9AAC-C39ED94D7D97}" dt="2022-07-26T10:42:22.724" v="101" actId="478"/>
          <ac:spMkLst>
            <pc:docMk/>
            <pc:sldMk cId="4021687778" sldId="440"/>
            <ac:spMk id="2" creationId="{771E8602-5BCE-9139-93B7-E01629E853F6}"/>
          </ac:spMkLst>
        </pc:spChg>
        <pc:spChg chg="add mod">
          <ac:chgData name="Trang Ha" userId="270efafb50020bd6" providerId="LiveId" clId="{D32F01E2-4BE9-46C8-9AAC-C39ED94D7D97}" dt="2022-07-26T18:42:28.657" v="1022" actId="1038"/>
          <ac:spMkLst>
            <pc:docMk/>
            <pc:sldMk cId="4021687778" sldId="440"/>
            <ac:spMk id="4" creationId="{9B8A8CDB-70D7-1858-8727-F34AD27223B1}"/>
          </ac:spMkLst>
        </pc:spChg>
        <pc:spChg chg="add del mod ord">
          <ac:chgData name="Trang Ha" userId="270efafb50020bd6" providerId="LiveId" clId="{D32F01E2-4BE9-46C8-9AAC-C39ED94D7D97}" dt="2022-07-26T17:59:41.172" v="273" actId="478"/>
          <ac:spMkLst>
            <pc:docMk/>
            <pc:sldMk cId="4021687778" sldId="440"/>
            <ac:spMk id="5" creationId="{C7E7289D-5629-14C6-B1D9-5E07FC99F226}"/>
          </ac:spMkLst>
        </pc:spChg>
        <pc:spChg chg="add del mod">
          <ac:chgData name="Trang Ha" userId="270efafb50020bd6" providerId="LiveId" clId="{D32F01E2-4BE9-46C8-9AAC-C39ED94D7D97}" dt="2022-07-26T07:10:39.640" v="85" actId="478"/>
          <ac:spMkLst>
            <pc:docMk/>
            <pc:sldMk cId="4021687778" sldId="440"/>
            <ac:spMk id="5" creationId="{CB9BC0C6-B948-344B-EEA7-AF2CDACE52EF}"/>
          </ac:spMkLst>
        </pc:spChg>
        <pc:spChg chg="add del mod">
          <ac:chgData name="Trang Ha" userId="270efafb50020bd6" providerId="LiveId" clId="{D32F01E2-4BE9-46C8-9AAC-C39ED94D7D97}" dt="2022-07-26T07:08:32.174" v="83" actId="478"/>
          <ac:spMkLst>
            <pc:docMk/>
            <pc:sldMk cId="4021687778" sldId="440"/>
            <ac:spMk id="8" creationId="{5C568B83-48DD-4A13-6CDF-2ECC0711DF12}"/>
          </ac:spMkLst>
        </pc:spChg>
        <pc:spChg chg="mod topLvl">
          <ac:chgData name="Trang Ha" userId="270efafb50020bd6" providerId="LiveId" clId="{D32F01E2-4BE9-46C8-9AAC-C39ED94D7D97}" dt="2022-07-26T18:04:01.101" v="369" actId="478"/>
          <ac:spMkLst>
            <pc:docMk/>
            <pc:sldMk cId="4021687778" sldId="440"/>
            <ac:spMk id="10" creationId="{00000000-0000-0000-0000-000000000000}"/>
          </ac:spMkLst>
        </pc:spChg>
        <pc:spChg chg="del">
          <ac:chgData name="Trang Ha" userId="270efafb50020bd6" providerId="LiveId" clId="{D32F01E2-4BE9-46C8-9AAC-C39ED94D7D97}" dt="2022-07-26T06:57:49.508" v="53" actId="478"/>
          <ac:spMkLst>
            <pc:docMk/>
            <pc:sldMk cId="4021687778" sldId="440"/>
            <ac:spMk id="14" creationId="{00000000-0000-0000-0000-000000000000}"/>
          </ac:spMkLst>
        </pc:spChg>
        <pc:spChg chg="add mod">
          <ac:chgData name="Trang Ha" userId="270efafb50020bd6" providerId="LiveId" clId="{D32F01E2-4BE9-46C8-9AAC-C39ED94D7D97}" dt="2022-07-26T18:42:28.657" v="1022" actId="1038"/>
          <ac:spMkLst>
            <pc:docMk/>
            <pc:sldMk cId="4021687778" sldId="440"/>
            <ac:spMk id="17" creationId="{A9BC99C8-32EA-60F2-8244-045A3D352ECC}"/>
          </ac:spMkLst>
        </pc:spChg>
        <pc:spChg chg="del">
          <ac:chgData name="Trang Ha" userId="270efafb50020bd6" providerId="LiveId" clId="{D32F01E2-4BE9-46C8-9AAC-C39ED94D7D97}" dt="2022-07-26T06:57:49.508" v="53" actId="478"/>
          <ac:spMkLst>
            <pc:docMk/>
            <pc:sldMk cId="4021687778" sldId="440"/>
            <ac:spMk id="18" creationId="{E7FE2CC6-20AD-482C-3F8C-B9A502D2B2EA}"/>
          </ac:spMkLst>
        </pc:spChg>
        <pc:spChg chg="del">
          <ac:chgData name="Trang Ha" userId="270efafb50020bd6" providerId="LiveId" clId="{D32F01E2-4BE9-46C8-9AAC-C39ED94D7D97}" dt="2022-07-26T06:57:49.508" v="53" actId="478"/>
          <ac:spMkLst>
            <pc:docMk/>
            <pc:sldMk cId="4021687778" sldId="440"/>
            <ac:spMk id="21" creationId="{66590536-E5AE-EF0E-2ED3-31868AD00690}"/>
          </ac:spMkLst>
        </pc:spChg>
        <pc:spChg chg="del">
          <ac:chgData name="Trang Ha" userId="270efafb50020bd6" providerId="LiveId" clId="{D32F01E2-4BE9-46C8-9AAC-C39ED94D7D97}" dt="2022-07-26T06:57:49.508" v="53" actId="478"/>
          <ac:spMkLst>
            <pc:docMk/>
            <pc:sldMk cId="4021687778" sldId="440"/>
            <ac:spMk id="22" creationId="{5FA2AE99-E757-B697-6E41-33EA710A0F68}"/>
          </ac:spMkLst>
        </pc:spChg>
        <pc:spChg chg="mod">
          <ac:chgData name="Trang Ha" userId="270efafb50020bd6" providerId="LiveId" clId="{D32F01E2-4BE9-46C8-9AAC-C39ED94D7D97}" dt="2022-07-26T07:03:20.075" v="68"/>
          <ac:spMkLst>
            <pc:docMk/>
            <pc:sldMk cId="4021687778" sldId="440"/>
            <ac:spMk id="23" creationId="{6EA2DF5C-F8CF-BA1E-F5E0-FE0FB1C3E4F0}"/>
          </ac:spMkLst>
        </pc:spChg>
        <pc:spChg chg="del">
          <ac:chgData name="Trang Ha" userId="270efafb50020bd6" providerId="LiveId" clId="{D32F01E2-4BE9-46C8-9AAC-C39ED94D7D97}" dt="2022-07-26T06:57:49.508" v="53" actId="478"/>
          <ac:spMkLst>
            <pc:docMk/>
            <pc:sldMk cId="4021687778" sldId="440"/>
            <ac:spMk id="24" creationId="{B904EE22-D56E-60FD-6EEE-2A09A3B79D07}"/>
          </ac:spMkLst>
        </pc:spChg>
        <pc:spChg chg="del">
          <ac:chgData name="Trang Ha" userId="270efafb50020bd6" providerId="LiveId" clId="{D32F01E2-4BE9-46C8-9AAC-C39ED94D7D97}" dt="2022-07-26T06:57:49.508" v="53" actId="478"/>
          <ac:spMkLst>
            <pc:docMk/>
            <pc:sldMk cId="4021687778" sldId="440"/>
            <ac:spMk id="34" creationId="{06C324F5-00A0-17CE-900B-E094B987CA86}"/>
          </ac:spMkLst>
        </pc:spChg>
        <pc:spChg chg="del mod">
          <ac:chgData name="Trang Ha" userId="270efafb50020bd6" providerId="LiveId" clId="{D32F01E2-4BE9-46C8-9AAC-C39ED94D7D97}" dt="2022-07-26T18:54:09.853" v="1301" actId="478"/>
          <ac:spMkLst>
            <pc:docMk/>
            <pc:sldMk cId="4021687778" sldId="440"/>
            <ac:spMk id="35" creationId="{CA7EEA8D-3504-28DD-8F9F-390798CF2DC1}"/>
          </ac:spMkLst>
        </pc:spChg>
        <pc:spChg chg="add del mod ord">
          <ac:chgData name="Trang Ha" userId="270efafb50020bd6" providerId="LiveId" clId="{D32F01E2-4BE9-46C8-9AAC-C39ED94D7D97}" dt="2022-07-26T18:02:45.916" v="286" actId="478"/>
          <ac:spMkLst>
            <pc:docMk/>
            <pc:sldMk cId="4021687778" sldId="440"/>
            <ac:spMk id="37" creationId="{A3C714FA-26D8-F022-5594-D13BB321610E}"/>
          </ac:spMkLst>
        </pc:spChg>
        <pc:spChg chg="add del">
          <ac:chgData name="Trang Ha" userId="270efafb50020bd6" providerId="LiveId" clId="{D32F01E2-4BE9-46C8-9AAC-C39ED94D7D97}" dt="2022-07-26T17:57:18.206" v="234"/>
          <ac:spMkLst>
            <pc:docMk/>
            <pc:sldMk cId="4021687778" sldId="440"/>
            <ac:spMk id="38" creationId="{102CBE13-180C-5B1D-223E-6AE9EED8F4A1}"/>
          </ac:spMkLst>
        </pc:spChg>
        <pc:spChg chg="mod">
          <ac:chgData name="Trang Ha" userId="270efafb50020bd6" providerId="LiveId" clId="{D32F01E2-4BE9-46C8-9AAC-C39ED94D7D97}" dt="2022-07-26T17:58:03.590" v="242"/>
          <ac:spMkLst>
            <pc:docMk/>
            <pc:sldMk cId="4021687778" sldId="440"/>
            <ac:spMk id="39" creationId="{65728A59-C8B6-4D1F-17CF-1D06DC682AF4}"/>
          </ac:spMkLst>
        </pc:spChg>
        <pc:spChg chg="mod">
          <ac:chgData name="Trang Ha" userId="270efafb50020bd6" providerId="LiveId" clId="{D32F01E2-4BE9-46C8-9AAC-C39ED94D7D97}" dt="2022-07-26T17:58:18.656" v="246"/>
          <ac:spMkLst>
            <pc:docMk/>
            <pc:sldMk cId="4021687778" sldId="440"/>
            <ac:spMk id="40" creationId="{7151B977-96B1-8FDE-13E0-5621569933A0}"/>
          </ac:spMkLst>
        </pc:spChg>
        <pc:spChg chg="mod">
          <ac:chgData name="Trang Ha" userId="270efafb50020bd6" providerId="LiveId" clId="{D32F01E2-4BE9-46C8-9AAC-C39ED94D7D97}" dt="2022-07-26T17:58:18.656" v="246"/>
          <ac:spMkLst>
            <pc:docMk/>
            <pc:sldMk cId="4021687778" sldId="440"/>
            <ac:spMk id="41" creationId="{89264D18-97C6-EC3F-742A-7EB32E5B53E8}"/>
          </ac:spMkLst>
        </pc:spChg>
        <pc:spChg chg="add mod">
          <ac:chgData name="Trang Ha" userId="270efafb50020bd6" providerId="LiveId" clId="{D32F01E2-4BE9-46C8-9AAC-C39ED94D7D97}" dt="2022-07-26T18:42:28.657" v="1022" actId="1038"/>
          <ac:spMkLst>
            <pc:docMk/>
            <pc:sldMk cId="4021687778" sldId="440"/>
            <ac:spMk id="42" creationId="{58E8425F-870F-A057-9F4A-C553A8DAB946}"/>
          </ac:spMkLst>
        </pc:spChg>
        <pc:spChg chg="add mod">
          <ac:chgData name="Trang Ha" userId="270efafb50020bd6" providerId="LiveId" clId="{D32F01E2-4BE9-46C8-9AAC-C39ED94D7D97}" dt="2022-07-26T18:42:28.657" v="1022" actId="1038"/>
          <ac:spMkLst>
            <pc:docMk/>
            <pc:sldMk cId="4021687778" sldId="440"/>
            <ac:spMk id="43" creationId="{6DBF73A3-0B89-DCDA-9F6F-801C18EAA7EA}"/>
          </ac:spMkLst>
        </pc:spChg>
        <pc:spChg chg="add mod">
          <ac:chgData name="Trang Ha" userId="270efafb50020bd6" providerId="LiveId" clId="{D32F01E2-4BE9-46C8-9AAC-C39ED94D7D97}" dt="2022-07-26T18:42:28.657" v="1022" actId="1038"/>
          <ac:spMkLst>
            <pc:docMk/>
            <pc:sldMk cId="4021687778" sldId="440"/>
            <ac:spMk id="44" creationId="{B7DDC2C2-E7B9-B940-3E84-4F23A56877B6}"/>
          </ac:spMkLst>
        </pc:spChg>
        <pc:spChg chg="add mod">
          <ac:chgData name="Trang Ha" userId="270efafb50020bd6" providerId="LiveId" clId="{D32F01E2-4BE9-46C8-9AAC-C39ED94D7D97}" dt="2022-07-26T18:42:28.657" v="1022" actId="1038"/>
          <ac:spMkLst>
            <pc:docMk/>
            <pc:sldMk cId="4021687778" sldId="440"/>
            <ac:spMk id="45" creationId="{B0B02E2C-515C-6790-D0A5-7F3701665E66}"/>
          </ac:spMkLst>
        </pc:spChg>
        <pc:spChg chg="add mod">
          <ac:chgData name="Trang Ha" userId="270efafb50020bd6" providerId="LiveId" clId="{D32F01E2-4BE9-46C8-9AAC-C39ED94D7D97}" dt="2022-07-26T18:42:28.657" v="1022" actId="1038"/>
          <ac:spMkLst>
            <pc:docMk/>
            <pc:sldMk cId="4021687778" sldId="440"/>
            <ac:spMk id="46" creationId="{34878D69-2619-8788-3292-9BDB4E9AC889}"/>
          </ac:spMkLst>
        </pc:spChg>
        <pc:spChg chg="add mod">
          <ac:chgData name="Trang Ha" userId="270efafb50020bd6" providerId="LiveId" clId="{D32F01E2-4BE9-46C8-9AAC-C39ED94D7D97}" dt="2022-07-26T18:42:28.657" v="1022" actId="1038"/>
          <ac:spMkLst>
            <pc:docMk/>
            <pc:sldMk cId="4021687778" sldId="440"/>
            <ac:spMk id="47" creationId="{0C2137C3-CF6D-336B-1B76-9F54A5F4C046}"/>
          </ac:spMkLst>
        </pc:spChg>
        <pc:spChg chg="add mod">
          <ac:chgData name="Trang Ha" userId="270efafb50020bd6" providerId="LiveId" clId="{D32F01E2-4BE9-46C8-9AAC-C39ED94D7D97}" dt="2022-07-26T18:42:28.657" v="1022" actId="1038"/>
          <ac:spMkLst>
            <pc:docMk/>
            <pc:sldMk cId="4021687778" sldId="440"/>
            <ac:spMk id="48" creationId="{B8AFE662-BFE3-7865-E214-EF57589FEF95}"/>
          </ac:spMkLst>
        </pc:spChg>
        <pc:spChg chg="add mod">
          <ac:chgData name="Trang Ha" userId="270efafb50020bd6" providerId="LiveId" clId="{D32F01E2-4BE9-46C8-9AAC-C39ED94D7D97}" dt="2022-07-26T18:25:48.236" v="668" actId="571"/>
          <ac:spMkLst>
            <pc:docMk/>
            <pc:sldMk cId="4021687778" sldId="440"/>
            <ac:spMk id="50" creationId="{0D8DC562-A0AC-DDB1-2CC1-3D4B369121A5}"/>
          </ac:spMkLst>
        </pc:spChg>
        <pc:spChg chg="add mod">
          <ac:chgData name="Trang Ha" userId="270efafb50020bd6" providerId="LiveId" clId="{D32F01E2-4BE9-46C8-9AAC-C39ED94D7D97}" dt="2022-07-26T18:25:56.101" v="670" actId="571"/>
          <ac:spMkLst>
            <pc:docMk/>
            <pc:sldMk cId="4021687778" sldId="440"/>
            <ac:spMk id="52" creationId="{2DD82A77-4777-F241-1AF5-4DB2939CD377}"/>
          </ac:spMkLst>
        </pc:spChg>
        <pc:spChg chg="add mod">
          <ac:chgData name="Trang Ha" userId="270efafb50020bd6" providerId="LiveId" clId="{D32F01E2-4BE9-46C8-9AAC-C39ED94D7D97}" dt="2022-07-26T18:26:15.769" v="674" actId="571"/>
          <ac:spMkLst>
            <pc:docMk/>
            <pc:sldMk cId="4021687778" sldId="440"/>
            <ac:spMk id="54" creationId="{FDD62E43-182F-44C2-281B-1BF2D04922C2}"/>
          </ac:spMkLst>
        </pc:spChg>
        <pc:spChg chg="add mod">
          <ac:chgData name="Trang Ha" userId="270efafb50020bd6" providerId="LiveId" clId="{D32F01E2-4BE9-46C8-9AAC-C39ED94D7D97}" dt="2022-07-26T18:26:15.142" v="673" actId="571"/>
          <ac:spMkLst>
            <pc:docMk/>
            <pc:sldMk cId="4021687778" sldId="440"/>
            <ac:spMk id="55" creationId="{E552FA5D-85E9-5841-AE42-3012229403E4}"/>
          </ac:spMkLst>
        </pc:spChg>
        <pc:spChg chg="add mod">
          <ac:chgData name="Trang Ha" userId="270efafb50020bd6" providerId="LiveId" clId="{D32F01E2-4BE9-46C8-9AAC-C39ED94D7D97}" dt="2022-07-26T18:26:26.471" v="676" actId="571"/>
          <ac:spMkLst>
            <pc:docMk/>
            <pc:sldMk cId="4021687778" sldId="440"/>
            <ac:spMk id="57" creationId="{50935E9E-C5A3-912C-CB29-178CC6CC97F8}"/>
          </ac:spMkLst>
        </pc:spChg>
        <pc:spChg chg="add mod">
          <ac:chgData name="Trang Ha" userId="270efafb50020bd6" providerId="LiveId" clId="{D32F01E2-4BE9-46C8-9AAC-C39ED94D7D97}" dt="2022-07-26T18:26:46.358" v="680" actId="571"/>
          <ac:spMkLst>
            <pc:docMk/>
            <pc:sldMk cId="4021687778" sldId="440"/>
            <ac:spMk id="59" creationId="{1EE92DEA-F7BF-61E1-023E-825FAE3A4E93}"/>
          </ac:spMkLst>
        </pc:spChg>
        <pc:spChg chg="add mod">
          <ac:chgData name="Trang Ha" userId="270efafb50020bd6" providerId="LiveId" clId="{D32F01E2-4BE9-46C8-9AAC-C39ED94D7D97}" dt="2022-07-26T18:26:45.808" v="679" actId="571"/>
          <ac:spMkLst>
            <pc:docMk/>
            <pc:sldMk cId="4021687778" sldId="440"/>
            <ac:spMk id="60" creationId="{F140A511-FFB8-4D89-4C6A-F73FDF528A68}"/>
          </ac:spMkLst>
        </pc:spChg>
        <pc:spChg chg="add mod">
          <ac:chgData name="Trang Ha" userId="270efafb50020bd6" providerId="LiveId" clId="{D32F01E2-4BE9-46C8-9AAC-C39ED94D7D97}" dt="2022-07-26T18:26:54.712" v="682" actId="571"/>
          <ac:spMkLst>
            <pc:docMk/>
            <pc:sldMk cId="4021687778" sldId="440"/>
            <ac:spMk id="62" creationId="{A077DBC0-D192-41BC-6140-7D8774C143EB}"/>
          </ac:spMkLst>
        </pc:spChg>
        <pc:spChg chg="add mod">
          <ac:chgData name="Trang Ha" userId="270efafb50020bd6" providerId="LiveId" clId="{D32F01E2-4BE9-46C8-9AAC-C39ED94D7D97}" dt="2022-07-26T18:42:28.657" v="1022" actId="1038"/>
          <ac:spMkLst>
            <pc:docMk/>
            <pc:sldMk cId="4021687778" sldId="440"/>
            <ac:spMk id="63" creationId="{D580652A-E352-BAD8-DDD1-F86F097175CD}"/>
          </ac:spMkLst>
        </pc:spChg>
        <pc:spChg chg="add mod">
          <ac:chgData name="Trang Ha" userId="270efafb50020bd6" providerId="LiveId" clId="{D32F01E2-4BE9-46C8-9AAC-C39ED94D7D97}" dt="2022-07-26T18:42:28.657" v="1022" actId="1038"/>
          <ac:spMkLst>
            <pc:docMk/>
            <pc:sldMk cId="4021687778" sldId="440"/>
            <ac:spMk id="64" creationId="{ACDA774D-9C8E-152E-A7F8-12917D8B3EB3}"/>
          </ac:spMkLst>
        </pc:spChg>
        <pc:spChg chg="add mod">
          <ac:chgData name="Trang Ha" userId="270efafb50020bd6" providerId="LiveId" clId="{D32F01E2-4BE9-46C8-9AAC-C39ED94D7D97}" dt="2022-07-26T18:31:59.840" v="787" actId="571"/>
          <ac:spMkLst>
            <pc:docMk/>
            <pc:sldMk cId="4021687778" sldId="440"/>
            <ac:spMk id="66" creationId="{00BDC8CB-F7CF-0727-7840-AD11945EEAFA}"/>
          </ac:spMkLst>
        </pc:spChg>
        <pc:spChg chg="add mod">
          <ac:chgData name="Trang Ha" userId="270efafb50020bd6" providerId="LiveId" clId="{D32F01E2-4BE9-46C8-9AAC-C39ED94D7D97}" dt="2022-07-26T18:42:28.657" v="1022" actId="1038"/>
          <ac:spMkLst>
            <pc:docMk/>
            <pc:sldMk cId="4021687778" sldId="440"/>
            <ac:spMk id="67" creationId="{24D18135-65F9-0BBC-F229-E96F2C45454B}"/>
          </ac:spMkLst>
        </pc:spChg>
        <pc:spChg chg="add mod">
          <ac:chgData name="Trang Ha" userId="270efafb50020bd6" providerId="LiveId" clId="{D32F01E2-4BE9-46C8-9AAC-C39ED94D7D97}" dt="2022-07-26T18:42:28.657" v="1022" actId="1038"/>
          <ac:spMkLst>
            <pc:docMk/>
            <pc:sldMk cId="4021687778" sldId="440"/>
            <ac:spMk id="68" creationId="{B7DAA2DB-73FE-0667-3EB7-DD74BCC98DA2}"/>
          </ac:spMkLst>
        </pc:spChg>
        <pc:spChg chg="add mod">
          <ac:chgData name="Trang Ha" userId="270efafb50020bd6" providerId="LiveId" clId="{D32F01E2-4BE9-46C8-9AAC-C39ED94D7D97}" dt="2022-07-26T18:42:28.657" v="1022" actId="1038"/>
          <ac:spMkLst>
            <pc:docMk/>
            <pc:sldMk cId="4021687778" sldId="440"/>
            <ac:spMk id="69" creationId="{1D91DDA2-2B51-30D6-637B-6B45249EAC08}"/>
          </ac:spMkLst>
        </pc:spChg>
        <pc:spChg chg="add mod">
          <ac:chgData name="Trang Ha" userId="270efafb50020bd6" providerId="LiveId" clId="{D32F01E2-4BE9-46C8-9AAC-C39ED94D7D97}" dt="2022-07-26T18:42:28.657" v="1022" actId="1038"/>
          <ac:spMkLst>
            <pc:docMk/>
            <pc:sldMk cId="4021687778" sldId="440"/>
            <ac:spMk id="70" creationId="{D622C7A4-AF47-CFF5-1914-F9572D2B270D}"/>
          </ac:spMkLst>
        </pc:spChg>
        <pc:spChg chg="add mod">
          <ac:chgData name="Trang Ha" userId="270efafb50020bd6" providerId="LiveId" clId="{D32F01E2-4BE9-46C8-9AAC-C39ED94D7D97}" dt="2022-07-26T18:42:28.657" v="1022" actId="1038"/>
          <ac:spMkLst>
            <pc:docMk/>
            <pc:sldMk cId="4021687778" sldId="440"/>
            <ac:spMk id="71" creationId="{53F98AFB-10C2-96DC-E405-CFFC9564B643}"/>
          </ac:spMkLst>
        </pc:spChg>
        <pc:spChg chg="add del mod">
          <ac:chgData name="Trang Ha" userId="270efafb50020bd6" providerId="LiveId" clId="{D32F01E2-4BE9-46C8-9AAC-C39ED94D7D97}" dt="2022-07-26T18:54:06.985" v="1300" actId="478"/>
          <ac:spMkLst>
            <pc:docMk/>
            <pc:sldMk cId="4021687778" sldId="440"/>
            <ac:spMk id="72" creationId="{77AD4A0F-7429-365D-5EBB-39C1D215E92F}"/>
          </ac:spMkLst>
        </pc:spChg>
        <pc:spChg chg="add mod">
          <ac:chgData name="Trang Ha" userId="270efafb50020bd6" providerId="LiveId" clId="{D32F01E2-4BE9-46C8-9AAC-C39ED94D7D97}" dt="2022-07-26T18:54:15.462" v="1303" actId="1076"/>
          <ac:spMkLst>
            <pc:docMk/>
            <pc:sldMk cId="4021687778" sldId="440"/>
            <ac:spMk id="73" creationId="{61636E53-4FCD-1AEC-03AA-0333B08DB6A9}"/>
          </ac:spMkLst>
        </pc:spChg>
        <pc:grpChg chg="add mod">
          <ac:chgData name="Trang Ha" userId="270efafb50020bd6" providerId="LiveId" clId="{D32F01E2-4BE9-46C8-9AAC-C39ED94D7D97}" dt="2022-07-26T07:04:28.733" v="74" actId="164"/>
          <ac:grpSpMkLst>
            <pc:docMk/>
            <pc:sldMk cId="4021687778" sldId="440"/>
            <ac:grpSpMk id="7" creationId="{6C15633B-239F-BF5A-E095-E4CBDB76D592}"/>
          </ac:grpSpMkLst>
        </pc:grpChg>
        <pc:grpChg chg="del">
          <ac:chgData name="Trang Ha" userId="270efafb50020bd6" providerId="LiveId" clId="{D32F01E2-4BE9-46C8-9AAC-C39ED94D7D97}" dt="2022-07-26T18:04:01.101" v="369" actId="478"/>
          <ac:grpSpMkLst>
            <pc:docMk/>
            <pc:sldMk cId="4021687778" sldId="440"/>
            <ac:grpSpMk id="9" creationId="{00000000-0000-0000-0000-000000000000}"/>
          </ac:grpSpMkLst>
        </pc:grpChg>
        <pc:picChg chg="add del mod">
          <ac:chgData name="Trang Ha" userId="270efafb50020bd6" providerId="LiveId" clId="{D32F01E2-4BE9-46C8-9AAC-C39ED94D7D97}" dt="2022-07-26T18:12:20.658" v="379" actId="478"/>
          <ac:picMkLst>
            <pc:docMk/>
            <pc:sldMk cId="4021687778" sldId="440"/>
            <ac:picMk id="2" creationId="{16139BD7-CF0B-E0BC-35C9-3AC34D72B32B}"/>
          </ac:picMkLst>
        </pc:picChg>
        <pc:picChg chg="add del mod ord modCrop">
          <ac:chgData name="Trang Ha" userId="270efafb50020bd6" providerId="LiveId" clId="{D32F01E2-4BE9-46C8-9AAC-C39ED94D7D97}" dt="2022-07-26T18:04:20.202" v="375" actId="478"/>
          <ac:picMkLst>
            <pc:docMk/>
            <pc:sldMk cId="4021687778" sldId="440"/>
            <ac:picMk id="3" creationId="{992FAB72-8DAB-09E1-A457-2A679C451574}"/>
          </ac:picMkLst>
        </pc:picChg>
        <pc:picChg chg="del">
          <ac:chgData name="Trang Ha" userId="270efafb50020bd6" providerId="LiveId" clId="{D32F01E2-4BE9-46C8-9AAC-C39ED94D7D97}" dt="2022-07-26T06:57:49.508" v="53" actId="478"/>
          <ac:picMkLst>
            <pc:docMk/>
            <pc:sldMk cId="4021687778" sldId="440"/>
            <ac:picMk id="6" creationId="{DED91916-9D90-1EB4-E8CA-00420E2FFE36}"/>
          </ac:picMkLst>
        </pc:picChg>
        <pc:picChg chg="add del mod">
          <ac:chgData name="Trang Ha" userId="270efafb50020bd6" providerId="LiveId" clId="{D32F01E2-4BE9-46C8-9AAC-C39ED94D7D97}" dt="2022-07-26T18:13:39.884" v="388" actId="21"/>
          <ac:picMkLst>
            <pc:docMk/>
            <pc:sldMk cId="4021687778" sldId="440"/>
            <ac:picMk id="13" creationId="{F1843C66-9DA8-DC52-ECF9-3FDB6166E0DF}"/>
          </ac:picMkLst>
        </pc:picChg>
        <pc:picChg chg="add mod">
          <ac:chgData name="Trang Ha" userId="270efafb50020bd6" providerId="LiveId" clId="{D32F01E2-4BE9-46C8-9AAC-C39ED94D7D97}" dt="2022-07-26T18:42:28.657" v="1022" actId="1038"/>
          <ac:picMkLst>
            <pc:docMk/>
            <pc:sldMk cId="4021687778" sldId="440"/>
            <ac:picMk id="14" creationId="{1643664B-3E1A-34A2-62B3-F7F76917A766}"/>
          </ac:picMkLst>
        </pc:picChg>
        <pc:picChg chg="mod">
          <ac:chgData name="Trang Ha" userId="270efafb50020bd6" providerId="LiveId" clId="{D32F01E2-4BE9-46C8-9AAC-C39ED94D7D97}" dt="2022-07-26T10:45:05.838" v="143"/>
          <ac:picMkLst>
            <pc:docMk/>
            <pc:sldMk cId="4021687778" sldId="440"/>
            <ac:picMk id="15" creationId="{55F85CF2-3D39-11F0-73D1-C4C1B1568A05}"/>
          </ac:picMkLst>
        </pc:picChg>
        <pc:picChg chg="add del mod">
          <ac:chgData name="Trang Ha" userId="270efafb50020bd6" providerId="LiveId" clId="{D32F01E2-4BE9-46C8-9AAC-C39ED94D7D97}" dt="2022-07-26T18:36:42.059" v="980" actId="478"/>
          <ac:picMkLst>
            <pc:docMk/>
            <pc:sldMk cId="4021687778" sldId="440"/>
            <ac:picMk id="16" creationId="{AE3EA4D6-F0CA-33CF-7281-F00E36F4BCE8}"/>
          </ac:picMkLst>
        </pc:picChg>
        <pc:picChg chg="add del mod">
          <ac:chgData name="Trang Ha" userId="270efafb50020bd6" providerId="LiveId" clId="{D32F01E2-4BE9-46C8-9AAC-C39ED94D7D97}" dt="2022-07-26T10:45:05.838" v="143"/>
          <ac:picMkLst>
            <pc:docMk/>
            <pc:sldMk cId="4021687778" sldId="440"/>
            <ac:picMk id="16" creationId="{D72D7C66-C4AD-207F-EB10-5D11DAE82D8F}"/>
          </ac:picMkLst>
        </pc:picChg>
        <pc:picChg chg="add del mod">
          <ac:chgData name="Trang Ha" userId="270efafb50020bd6" providerId="LiveId" clId="{D32F01E2-4BE9-46C8-9AAC-C39ED94D7D97}" dt="2022-07-26T10:45:04.292" v="141" actId="571"/>
          <ac:picMkLst>
            <pc:docMk/>
            <pc:sldMk cId="4021687778" sldId="440"/>
            <ac:picMk id="17" creationId="{D9F7B73E-BC92-18F3-FAB9-4C1BFB30089C}"/>
          </ac:picMkLst>
        </pc:picChg>
        <pc:picChg chg="add del mod">
          <ac:chgData name="Trang Ha" userId="270efafb50020bd6" providerId="LiveId" clId="{D32F01E2-4BE9-46C8-9AAC-C39ED94D7D97}" dt="2022-07-26T10:45:04.292" v="141" actId="571"/>
          <ac:picMkLst>
            <pc:docMk/>
            <pc:sldMk cId="4021687778" sldId="440"/>
            <ac:picMk id="18" creationId="{1E6772CC-3337-69BD-4A39-EFB3FEB3F4B9}"/>
          </ac:picMkLst>
        </pc:picChg>
        <pc:picChg chg="add del mod">
          <ac:chgData name="Trang Ha" userId="270efafb50020bd6" providerId="LiveId" clId="{D32F01E2-4BE9-46C8-9AAC-C39ED94D7D97}" dt="2022-07-26T17:59:27.361" v="269" actId="478"/>
          <ac:picMkLst>
            <pc:docMk/>
            <pc:sldMk cId="4021687778" sldId="440"/>
            <ac:picMk id="36" creationId="{7BED2CB3-03B6-34B1-392B-3715DB6E6B62}"/>
          </ac:picMkLst>
        </pc:picChg>
        <pc:picChg chg="add mod">
          <ac:chgData name="Trang Ha" userId="270efafb50020bd6" providerId="LiveId" clId="{D32F01E2-4BE9-46C8-9AAC-C39ED94D7D97}" dt="2022-07-26T18:25:48.236" v="668" actId="571"/>
          <ac:picMkLst>
            <pc:docMk/>
            <pc:sldMk cId="4021687778" sldId="440"/>
            <ac:picMk id="49" creationId="{31E4B177-DA32-C14E-B34E-5E47BD784806}"/>
          </ac:picMkLst>
        </pc:picChg>
        <pc:picChg chg="add mod">
          <ac:chgData name="Trang Ha" userId="270efafb50020bd6" providerId="LiveId" clId="{D32F01E2-4BE9-46C8-9AAC-C39ED94D7D97}" dt="2022-07-26T18:25:56.101" v="670" actId="571"/>
          <ac:picMkLst>
            <pc:docMk/>
            <pc:sldMk cId="4021687778" sldId="440"/>
            <ac:picMk id="51" creationId="{55A931A3-F33C-8686-58FD-964CFD06428C}"/>
          </ac:picMkLst>
        </pc:picChg>
        <pc:picChg chg="add mod">
          <ac:chgData name="Trang Ha" userId="270efafb50020bd6" providerId="LiveId" clId="{D32F01E2-4BE9-46C8-9AAC-C39ED94D7D97}" dt="2022-07-26T18:26:15.769" v="674" actId="571"/>
          <ac:picMkLst>
            <pc:docMk/>
            <pc:sldMk cId="4021687778" sldId="440"/>
            <ac:picMk id="53" creationId="{13D2D68E-6564-1F98-98BC-5EFCC1EAD68E}"/>
          </ac:picMkLst>
        </pc:picChg>
        <pc:picChg chg="add mod">
          <ac:chgData name="Trang Ha" userId="270efafb50020bd6" providerId="LiveId" clId="{D32F01E2-4BE9-46C8-9AAC-C39ED94D7D97}" dt="2022-07-26T18:26:26.471" v="676" actId="571"/>
          <ac:picMkLst>
            <pc:docMk/>
            <pc:sldMk cId="4021687778" sldId="440"/>
            <ac:picMk id="56" creationId="{36ED940B-F07D-8F7F-B1AC-05F012CD0BC8}"/>
          </ac:picMkLst>
        </pc:picChg>
        <pc:picChg chg="add mod">
          <ac:chgData name="Trang Ha" userId="270efafb50020bd6" providerId="LiveId" clId="{D32F01E2-4BE9-46C8-9AAC-C39ED94D7D97}" dt="2022-07-26T18:26:46.358" v="680" actId="571"/>
          <ac:picMkLst>
            <pc:docMk/>
            <pc:sldMk cId="4021687778" sldId="440"/>
            <ac:picMk id="58" creationId="{A8E6503E-1E49-BE64-4302-8B1F45F7D921}"/>
          </ac:picMkLst>
        </pc:picChg>
        <pc:picChg chg="add mod">
          <ac:chgData name="Trang Ha" userId="270efafb50020bd6" providerId="LiveId" clId="{D32F01E2-4BE9-46C8-9AAC-C39ED94D7D97}" dt="2022-07-26T18:26:54.712" v="682" actId="571"/>
          <ac:picMkLst>
            <pc:docMk/>
            <pc:sldMk cId="4021687778" sldId="440"/>
            <ac:picMk id="61" creationId="{91F2FD8A-AB38-9E9C-473C-A70F1723DD8C}"/>
          </ac:picMkLst>
        </pc:picChg>
        <pc:picChg chg="add mod">
          <ac:chgData name="Trang Ha" userId="270efafb50020bd6" providerId="LiveId" clId="{D32F01E2-4BE9-46C8-9AAC-C39ED94D7D97}" dt="2022-07-26T18:31:59.840" v="787" actId="571"/>
          <ac:picMkLst>
            <pc:docMk/>
            <pc:sldMk cId="4021687778" sldId="440"/>
            <ac:picMk id="65" creationId="{36F18306-670D-EAC4-735B-EA06E50B9E19}"/>
          </ac:picMkLst>
        </pc:picChg>
        <pc:inkChg chg="add del">
          <ac:chgData name="Trang Ha" userId="270efafb50020bd6" providerId="LiveId" clId="{D32F01E2-4BE9-46C8-9AAC-C39ED94D7D97}" dt="2022-07-26T18:02:58.496" v="293" actId="478"/>
          <ac:inkMkLst>
            <pc:docMk/>
            <pc:sldMk cId="4021687778" sldId="440"/>
            <ac:inkMk id="6" creationId="{B4D3F8E9-FCAD-2E19-A33C-BBFD6EEE1B8F}"/>
          </ac:inkMkLst>
        </pc:inkChg>
        <pc:inkChg chg="add del">
          <ac:chgData name="Trang Ha" userId="270efafb50020bd6" providerId="LiveId" clId="{D32F01E2-4BE9-46C8-9AAC-C39ED94D7D97}" dt="2022-07-26T18:02:55.798" v="292" actId="478"/>
          <ac:inkMkLst>
            <pc:docMk/>
            <pc:sldMk cId="4021687778" sldId="440"/>
            <ac:inkMk id="7" creationId="{D29AC103-72AF-0AAF-F3A1-3511A9106162}"/>
          </ac:inkMkLst>
        </pc:inkChg>
        <pc:inkChg chg="add del">
          <ac:chgData name="Trang Ha" userId="270efafb50020bd6" providerId="LiveId" clId="{D32F01E2-4BE9-46C8-9AAC-C39ED94D7D97}" dt="2022-07-26T18:02:52.741" v="290" actId="478"/>
          <ac:inkMkLst>
            <pc:docMk/>
            <pc:sldMk cId="4021687778" sldId="440"/>
            <ac:inkMk id="8" creationId="{7EAE14A5-6D14-E259-4CE6-9E54205BA49C}"/>
          </ac:inkMkLst>
        </pc:inkChg>
        <pc:inkChg chg="add del">
          <ac:chgData name="Trang Ha" userId="270efafb50020bd6" providerId="LiveId" clId="{D32F01E2-4BE9-46C8-9AAC-C39ED94D7D97}" dt="2022-07-26T10:46:32.775" v="163" actId="9405"/>
          <ac:inkMkLst>
            <pc:docMk/>
            <pc:sldMk cId="4021687778" sldId="440"/>
            <ac:inkMk id="12" creationId="{6764E8AA-F6FA-A578-8599-E6CF0D353768}"/>
          </ac:inkMkLst>
        </pc:inkChg>
        <pc:inkChg chg="add del">
          <ac:chgData name="Trang Ha" userId="270efafb50020bd6" providerId="LiveId" clId="{D32F01E2-4BE9-46C8-9AAC-C39ED94D7D97}" dt="2022-07-26T10:46:32.552" v="162" actId="9405"/>
          <ac:inkMkLst>
            <pc:docMk/>
            <pc:sldMk cId="4021687778" sldId="440"/>
            <ac:inkMk id="13" creationId="{305F517C-89A6-E998-39FC-F4AC34A28118}"/>
          </ac:inkMkLst>
        </pc:inkChg>
        <pc:inkChg chg="add del">
          <ac:chgData name="Trang Ha" userId="270efafb50020bd6" providerId="LiveId" clId="{D32F01E2-4BE9-46C8-9AAC-C39ED94D7D97}" dt="2022-07-26T10:46:32.312" v="161" actId="9405"/>
          <ac:inkMkLst>
            <pc:docMk/>
            <pc:sldMk cId="4021687778" sldId="440"/>
            <ac:inkMk id="14" creationId="{561E7E98-3282-9EA4-4096-1DFB9EC00EE4}"/>
          </ac:inkMkLst>
        </pc:inkChg>
        <pc:inkChg chg="add del">
          <ac:chgData name="Trang Ha" userId="270efafb50020bd6" providerId="LiveId" clId="{D32F01E2-4BE9-46C8-9AAC-C39ED94D7D97}" dt="2022-07-26T10:46:32.087" v="160" actId="9405"/>
          <ac:inkMkLst>
            <pc:docMk/>
            <pc:sldMk cId="4021687778" sldId="440"/>
            <ac:inkMk id="19" creationId="{0965BEA9-3DCD-31F5-4C05-D47D779CB945}"/>
          </ac:inkMkLst>
        </pc:inkChg>
        <pc:inkChg chg="add del">
          <ac:chgData name="Trang Ha" userId="270efafb50020bd6" providerId="LiveId" clId="{D32F01E2-4BE9-46C8-9AAC-C39ED94D7D97}" dt="2022-07-26T10:46:31.670" v="159" actId="9405"/>
          <ac:inkMkLst>
            <pc:docMk/>
            <pc:sldMk cId="4021687778" sldId="440"/>
            <ac:inkMk id="20" creationId="{0491BE98-C413-B836-4E16-D6F6C651E996}"/>
          </ac:inkMkLst>
        </pc:inkChg>
        <pc:inkChg chg="add del">
          <ac:chgData name="Trang Ha" userId="270efafb50020bd6" providerId="LiveId" clId="{D32F01E2-4BE9-46C8-9AAC-C39ED94D7D97}" dt="2022-07-26T10:46:31.431" v="158" actId="9405"/>
          <ac:inkMkLst>
            <pc:docMk/>
            <pc:sldMk cId="4021687778" sldId="440"/>
            <ac:inkMk id="21" creationId="{68E80849-7933-42A9-230C-F71BD3A515BD}"/>
          </ac:inkMkLst>
        </pc:inkChg>
        <pc:inkChg chg="add del">
          <ac:chgData name="Trang Ha" userId="270efafb50020bd6" providerId="LiveId" clId="{D32F01E2-4BE9-46C8-9AAC-C39ED94D7D97}" dt="2022-07-26T10:46:31.016" v="157" actId="9405"/>
          <ac:inkMkLst>
            <pc:docMk/>
            <pc:sldMk cId="4021687778" sldId="440"/>
            <ac:inkMk id="22" creationId="{8C9D2B3A-7A86-D54A-2C0A-CAAFFFC90690}"/>
          </ac:inkMkLst>
        </pc:inkChg>
        <pc:inkChg chg="add del">
          <ac:chgData name="Trang Ha" userId="270efafb50020bd6" providerId="LiveId" clId="{D32F01E2-4BE9-46C8-9AAC-C39ED94D7D97}" dt="2022-07-26T17:55:31.167" v="215" actId="478"/>
          <ac:inkMkLst>
            <pc:docMk/>
            <pc:sldMk cId="4021687778" sldId="440"/>
            <ac:inkMk id="23" creationId="{36DF3E62-7DD1-839A-8B3E-5B83A330C35F}"/>
          </ac:inkMkLst>
        </pc:inkChg>
        <pc:inkChg chg="add del">
          <ac:chgData name="Trang Ha" userId="270efafb50020bd6" providerId="LiveId" clId="{D32F01E2-4BE9-46C8-9AAC-C39ED94D7D97}" dt="2022-07-26T17:55:27.650" v="213" actId="478"/>
          <ac:inkMkLst>
            <pc:docMk/>
            <pc:sldMk cId="4021687778" sldId="440"/>
            <ac:inkMk id="24" creationId="{87CD528E-912F-950B-DE80-4A7945271DE7}"/>
          </ac:inkMkLst>
        </pc:inkChg>
        <pc:inkChg chg="add del">
          <ac:chgData name="Trang Ha" userId="270efafb50020bd6" providerId="LiveId" clId="{D32F01E2-4BE9-46C8-9AAC-C39ED94D7D97}" dt="2022-07-26T17:55:29.640" v="214" actId="478"/>
          <ac:inkMkLst>
            <pc:docMk/>
            <pc:sldMk cId="4021687778" sldId="440"/>
            <ac:inkMk id="25" creationId="{0E2D5231-CB48-DF00-6C0F-236DFE182CBF}"/>
          </ac:inkMkLst>
        </pc:inkChg>
        <pc:inkChg chg="add">
          <ac:chgData name="Trang Ha" userId="270efafb50020bd6" providerId="LiveId" clId="{D32F01E2-4BE9-46C8-9AAC-C39ED94D7D97}" dt="2022-07-26T10:46:40.508" v="167" actId="9405"/>
          <ac:inkMkLst>
            <pc:docMk/>
            <pc:sldMk cId="4021687778" sldId="440"/>
            <ac:inkMk id="31" creationId="{B09B1177-4E62-C276-E8DB-3C77F64717E5}"/>
          </ac:inkMkLst>
        </pc:inkChg>
        <pc:inkChg chg="add del mod">
          <ac:chgData name="Trang Ha" userId="270efafb50020bd6" providerId="LiveId" clId="{D32F01E2-4BE9-46C8-9AAC-C39ED94D7D97}" dt="2022-07-26T18:02:49.165" v="288" actId="478"/>
          <ac:inkMkLst>
            <pc:docMk/>
            <pc:sldMk cId="4021687778" sldId="440"/>
            <ac:inkMk id="32" creationId="{1BA3B01E-E021-34F8-BE21-366A49F9C430}"/>
          </ac:inkMkLst>
        </pc:inkChg>
        <pc:inkChg chg="add del">
          <ac:chgData name="Trang Ha" userId="270efafb50020bd6" providerId="LiveId" clId="{D32F01E2-4BE9-46C8-9AAC-C39ED94D7D97}" dt="2022-07-26T17:59:23.982" v="267" actId="478"/>
          <ac:inkMkLst>
            <pc:docMk/>
            <pc:sldMk cId="4021687778" sldId="440"/>
            <ac:inkMk id="33" creationId="{862B578D-F7D1-61D2-9D52-6F237B01BFCB}"/>
          </ac:inkMkLst>
        </pc:inkChg>
        <pc:inkChg chg="add del">
          <ac:chgData name="Trang Ha" userId="270efafb50020bd6" providerId="LiveId" clId="{D32F01E2-4BE9-46C8-9AAC-C39ED94D7D97}" dt="2022-07-26T17:55:32.210" v="216" actId="478"/>
          <ac:inkMkLst>
            <pc:docMk/>
            <pc:sldMk cId="4021687778" sldId="440"/>
            <ac:inkMk id="34" creationId="{8FFFE596-1582-9C23-0906-C84477A2F466}"/>
          </ac:inkMkLst>
        </pc:inkChg>
        <pc:cxnChg chg="del mod topLvl">
          <ac:chgData name="Trang Ha" userId="270efafb50020bd6" providerId="LiveId" clId="{D32F01E2-4BE9-46C8-9AAC-C39ED94D7D97}" dt="2022-07-26T18:04:01.101" v="369" actId="478"/>
          <ac:cxnSpMkLst>
            <pc:docMk/>
            <pc:sldMk cId="4021687778" sldId="440"/>
            <ac:cxnSpMk id="11" creationId="{00000000-0000-0000-0000-000000000000}"/>
          </ac:cxnSpMkLst>
        </pc:cxn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26T10:46:40.507"/>
    </inkml:context>
    <inkml:brush xml:id="br0">
      <inkml:brushProperty name="width" value="0.5" units="cm"/>
      <inkml:brushProperty name="height" value="1" units="cm"/>
      <inkml:brushProperty name="color" value="#FFFFCC"/>
      <inkml:brushProperty name="tip" value="rectangle"/>
      <inkml:brushProperty name="rasterOp" value="maskPen"/>
      <inkml:brushProperty name="ignorePressure" value="1"/>
    </inkml:brush>
  </inkml:definitions>
  <inkml:trace contextRef="#ctx0" brushRef="#br0">10 1,'-4'4,"-1"1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1C4FA25-5DD5-485C-BCD2-EF739D2A7194}" type="slidenum">
              <a:rPr lang="en-US" altLang="en-US" smtClean="0"/>
              <a:pPr>
                <a:defRPr/>
              </a:pPr>
              <a:t>5</a:t>
            </a:fld>
            <a:endParaRPr lang="en-US" altLang="en-US"/>
          </a:p>
        </p:txBody>
      </p:sp>
    </p:spTree>
    <p:extLst>
      <p:ext uri="{BB962C8B-B14F-4D97-AF65-F5344CB8AC3E}">
        <p14:creationId xmlns:p14="http://schemas.microsoft.com/office/powerpoint/2010/main" val="2067895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gif"/></Relationships>
</file>

<file path=ppt/slides/_rels/slide2.xml.rels><?xml version="1.0" encoding="UTF-8" standalone="yes"?>
<Relationships xmlns="http://schemas.openxmlformats.org/package/2006/relationships"><Relationship Id="rId8" Type="http://schemas.openxmlformats.org/officeDocument/2006/relationships/hyperlink" Target="Cau%20hoi/Cau%205.pptx" TargetMode="External"/><Relationship Id="rId3" Type="http://schemas.openxmlformats.org/officeDocument/2006/relationships/image" Target="../media/image7.png"/><Relationship Id="rId7" Type="http://schemas.openxmlformats.org/officeDocument/2006/relationships/hyperlink" Target="Cau%20hoi/Cau%203.pptx" TargetMode="External"/><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hyperlink" Target="Cau%20hoi/Cau%202.pptx" TargetMode="External"/><Relationship Id="rId11" Type="http://schemas.openxmlformats.org/officeDocument/2006/relationships/image" Target="../media/image8.jpeg"/><Relationship Id="rId5" Type="http://schemas.openxmlformats.org/officeDocument/2006/relationships/hyperlink" Target="Cau%20hoi/Cau%204.pptx" TargetMode="External"/><Relationship Id="rId10" Type="http://schemas.openxmlformats.org/officeDocument/2006/relationships/hyperlink" Target="Cau%20hoi/Cau%207.pptx" TargetMode="External"/><Relationship Id="rId4" Type="http://schemas.openxmlformats.org/officeDocument/2006/relationships/hyperlink" Target="Cau%20hoi/Cau%201.pptx" TargetMode="External"/><Relationship Id="rId9" Type="http://schemas.openxmlformats.org/officeDocument/2006/relationships/hyperlink" Target="Cau%20hoi/Cau%206.pptx" TargetMode="External"/></Relationships>
</file>

<file path=ppt/slides/_rels/slide3.xml.rels><?xml version="1.0" encoding="UTF-8" standalone="yes"?>
<Relationships xmlns="http://schemas.openxmlformats.org/package/2006/relationships"><Relationship Id="rId18" Type="http://schemas.microsoft.com/office/2007/relationships/hdphoto" Target="../media/hdphoto1.wdp"/><Relationship Id="rId3" Type="http://schemas.openxmlformats.org/officeDocument/2006/relationships/customXml" Target="../ink/ink1.xml"/><Relationship Id="rId17" Type="http://schemas.openxmlformats.org/officeDocument/2006/relationships/image" Target="../media/image9.png"/><Relationship Id="rId2" Type="http://schemas.openxmlformats.org/officeDocument/2006/relationships/image" Target="../media/image6.jpg"/><Relationship Id="rId16"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6.jpg"/><Relationship Id="rId7"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5" name="Text Box 3"/>
          <p:cNvSpPr txBox="1">
            <a:spLocks noChangeArrowheads="1"/>
          </p:cNvSpPr>
          <p:nvPr/>
        </p:nvSpPr>
        <p:spPr bwMode="auto">
          <a:xfrm>
            <a:off x="3197197" y="2667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dirty="0">
                <a:solidFill>
                  <a:srgbClr val="FF0066"/>
                </a:solidFill>
                <a:latin typeface="Times New Roman" pitchFamily="18" charset="0"/>
              </a:rPr>
              <a:t>TRƯỜNG TIỂU </a:t>
            </a:r>
            <a:r>
              <a:rPr lang="en-US" altLang="en-US" sz="3500" b="1">
                <a:solidFill>
                  <a:srgbClr val="FF0066"/>
                </a:solidFill>
                <a:latin typeface="Times New Roman" pitchFamily="18" charset="0"/>
              </a:rPr>
              <a:t>HỌC </a:t>
            </a:r>
            <a:r>
              <a:rPr lang="en-US" altLang="en-US" sz="3500" b="1">
                <a:solidFill>
                  <a:srgbClr val="FF0066"/>
                </a:solidFill>
                <a:latin typeface="Times New Roman" pitchFamily="18" charset="0"/>
              </a:rPr>
              <a:t>QUẢNG TIÊN</a:t>
            </a:r>
            <a:endParaRPr lang="en-US" altLang="en-US" sz="3500" b="1" dirty="0">
              <a:solidFill>
                <a:srgbClr val="FF0066"/>
              </a:solidFill>
              <a:latin typeface="Times New Roman" pitchFamily="18" charset="0"/>
            </a:endParaRPr>
          </a:p>
        </p:txBody>
      </p:sp>
      <p:cxnSp>
        <p:nvCxnSpPr>
          <p:cNvPr id="26" name="Straight Connector 25"/>
          <p:cNvCxnSpPr/>
          <p:nvPr/>
        </p:nvCxnSpPr>
        <p:spPr>
          <a:xfrm flipV="1">
            <a:off x="5407784" y="9906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cxnSp>
        <p:nvCxnSpPr>
          <p:cNvPr id="27" name="Straight Connector 26"/>
          <p:cNvCxnSpPr/>
          <p:nvPr/>
        </p:nvCxnSpPr>
        <p:spPr>
          <a:xfrm>
            <a:off x="5852319" y="1129028"/>
            <a:ext cx="49530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sp>
        <p:nvSpPr>
          <p:cNvPr id="28" name="Text Box 14"/>
          <p:cNvSpPr txBox="1">
            <a:spLocks noChangeArrowheads="1"/>
          </p:cNvSpPr>
          <p:nvPr/>
        </p:nvSpPr>
        <p:spPr bwMode="auto">
          <a:xfrm>
            <a:off x="1634808" y="3648048"/>
            <a:ext cx="12656582" cy="1730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Tự nhiên và Xã hội lớp 3</a:t>
            </a:r>
          </a:p>
          <a:p>
            <a:pPr algn="ctr" eaLnBrk="1" hangingPunct="1">
              <a:spcBef>
                <a:spcPts val="1800"/>
              </a:spcBef>
              <a:defRPr/>
            </a:pPr>
            <a:r>
              <a:rPr lang="en-US" sz="48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4: ÔN TẬP CHỦ ĐỀ GIA ĐÌNH (T1)</a:t>
            </a:r>
            <a:endParaRPr lang="en-US" sz="5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9" name="Text Box 18"/>
          <p:cNvSpPr txBox="1">
            <a:spLocks noChangeArrowheads="1"/>
          </p:cNvSpPr>
          <p:nvPr/>
        </p:nvSpPr>
        <p:spPr bwMode="auto">
          <a:xfrm>
            <a:off x="4084093" y="8107680"/>
            <a:ext cx="7102225" cy="100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b="1" i="1">
                <a:solidFill>
                  <a:srgbClr val="0000CC"/>
                </a:solidFill>
                <a:latin typeface="Times New Roman" pitchFamily="18" charset="0"/>
              </a:rPr>
              <a:t>Giáo viên:……………………………………</a:t>
            </a:r>
          </a:p>
          <a:p>
            <a:pPr eaLnBrk="1" hangingPunct="1"/>
            <a:r>
              <a:rPr lang="en-US" altLang="en-US" sz="2800" b="1" i="1">
                <a:solidFill>
                  <a:srgbClr val="0000CC"/>
                </a:solidFill>
                <a:latin typeface="Times New Roman" pitchFamily="18" charset="0"/>
              </a:rPr>
              <a:t>Lớp:  3</a:t>
            </a:r>
          </a:p>
        </p:txBody>
      </p:sp>
      <p:pic>
        <p:nvPicPr>
          <p:cNvPr id="30"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0276" y="5537967"/>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 Box 17"/>
          <p:cNvSpPr txBox="1">
            <a:spLocks noChangeArrowheads="1"/>
          </p:cNvSpPr>
          <p:nvPr/>
        </p:nvSpPr>
        <p:spPr bwMode="auto">
          <a:xfrm>
            <a:off x="1889919" y="1702753"/>
            <a:ext cx="12146361"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pic>
        <p:nvPicPr>
          <p:cNvPr id="32" name="Picture 7" descr="BƯỚM 58"/>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9961410">
            <a:off x="13947921" y="388164"/>
            <a:ext cx="1197160" cy="1561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 descr="animal-14[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417220" flipH="1">
            <a:off x="2328913" y="6922250"/>
            <a:ext cx="1110487" cy="807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3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31"/>
                                        </p:tgtEl>
                                        <p:attrNameLst>
                                          <p:attrName>style.color</p:attrName>
                                        </p:attrNameLst>
                                      </p:cBhvr>
                                      <p:by>
                                        <p:hsl h="7200000" s="0" l="0"/>
                                      </p:by>
                                    </p:animClr>
                                    <p:animClr clrSpc="hsl" dir="cw">
                                      <p:cBhvr>
                                        <p:cTn id="9" dur="2000" fill="hold"/>
                                        <p:tgtEl>
                                          <p:spTgt spid="31"/>
                                        </p:tgtEl>
                                        <p:attrNameLst>
                                          <p:attrName>fillcolor</p:attrName>
                                        </p:attrNameLst>
                                      </p:cBhvr>
                                      <p:by>
                                        <p:hsl h="7200000" s="0" l="0"/>
                                      </p:by>
                                    </p:animClr>
                                    <p:animClr clrSpc="hsl" dir="cw">
                                      <p:cBhvr>
                                        <p:cTn id="10" dur="2000" fill="hold"/>
                                        <p:tgtEl>
                                          <p:spTgt spid="31"/>
                                        </p:tgtEl>
                                        <p:attrNameLst>
                                          <p:attrName>stroke.color</p:attrName>
                                        </p:attrNameLst>
                                      </p:cBhvr>
                                      <p:by>
                                        <p:hsl h="7200000" s="0" l="0"/>
                                      </p:by>
                                    </p:animClr>
                                    <p:set>
                                      <p:cBhvr>
                                        <p:cTn id="11" dur="2000" fill="hold"/>
                                        <p:tgtEl>
                                          <p:spTgt spid="3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1"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708800" y="1156261"/>
            <a:ext cx="6934719" cy="646331"/>
          </a:xfrm>
          <a:prstGeom prst="rect">
            <a:avLst/>
          </a:prstGeom>
          <a:solidFill>
            <a:schemeClr val="bg1"/>
          </a:solidFill>
        </p:spPr>
        <p:txBody>
          <a:bodyPr wrap="none" rtlCol="0">
            <a:spAutoFit/>
          </a:bodyPr>
          <a:lstStyle/>
          <a:p>
            <a:r>
              <a:rPr lang="en-US" sz="3600" b="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TRÒ CHƠI: CON SỐ MAY MẮN</a:t>
            </a:r>
          </a:p>
        </p:txBody>
      </p:sp>
      <p:grpSp>
        <p:nvGrpSpPr>
          <p:cNvPr id="4" name="Group 3"/>
          <p:cNvGrpSpPr/>
          <p:nvPr/>
        </p:nvGrpSpPr>
        <p:grpSpPr>
          <a:xfrm>
            <a:off x="10131551" y="2428672"/>
            <a:ext cx="4505528" cy="4505528"/>
            <a:chOff x="9918032" y="2667000"/>
            <a:chExt cx="4505528" cy="4505528"/>
          </a:xfrm>
        </p:grpSpPr>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5878" t="38866" r="35292" b="27659"/>
            <a:stretch/>
          </p:blipFill>
          <p:spPr bwMode="auto">
            <a:xfrm>
              <a:off x="9918032" y="2667000"/>
              <a:ext cx="4505528" cy="4505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rot="19631274">
              <a:off x="11287697" y="3338058"/>
              <a:ext cx="492443" cy="830997"/>
            </a:xfrm>
            <a:prstGeom prst="rect">
              <a:avLst/>
            </a:prstGeom>
            <a:noFill/>
          </p:spPr>
          <p:txBody>
            <a:bodyPr wrap="none" rtlCol="0">
              <a:spAutoFit/>
            </a:bodyPr>
            <a:lstStyle/>
            <a:p>
              <a:r>
                <a:rPr lang="en-US" sz="4800" b="1" smtClean="0">
                  <a:solidFill>
                    <a:srgbClr val="FF6600"/>
                  </a:solidFill>
                  <a:latin typeface="Times New Roman" pitchFamily="18" charset="0"/>
                  <a:cs typeface="Times New Roman" pitchFamily="18" charset="0"/>
                </a:rPr>
                <a:t>7</a:t>
              </a:r>
              <a:endParaRPr lang="en-US" sz="4800" b="1">
                <a:solidFill>
                  <a:srgbClr val="FF6600"/>
                </a:solidFill>
                <a:latin typeface="Times New Roman" pitchFamily="18" charset="0"/>
                <a:cs typeface="Times New Roman" pitchFamily="18" charset="0"/>
              </a:endParaRPr>
            </a:p>
          </p:txBody>
        </p:sp>
        <p:sp>
          <p:nvSpPr>
            <p:cNvPr id="7" name="TextBox 6"/>
            <p:cNvSpPr txBox="1"/>
            <p:nvPr/>
          </p:nvSpPr>
          <p:spPr>
            <a:xfrm rot="1790714">
              <a:off x="12531450" y="3337763"/>
              <a:ext cx="492443" cy="830997"/>
            </a:xfrm>
            <a:prstGeom prst="rect">
              <a:avLst/>
            </a:prstGeom>
            <a:noFill/>
          </p:spPr>
          <p:txBody>
            <a:bodyPr wrap="none" rtlCol="0">
              <a:spAutoFit/>
            </a:bodyPr>
            <a:lstStyle/>
            <a:p>
              <a:r>
                <a:rPr lang="en-US" sz="4800" b="1" smtClean="0">
                  <a:solidFill>
                    <a:schemeClr val="bg1"/>
                  </a:solidFill>
                  <a:latin typeface="Times New Roman" pitchFamily="18" charset="0"/>
                  <a:cs typeface="Times New Roman" pitchFamily="18" charset="0"/>
                </a:rPr>
                <a:t>3</a:t>
              </a:r>
              <a:endParaRPr lang="en-US" sz="4800" b="1">
                <a:solidFill>
                  <a:schemeClr val="bg1"/>
                </a:solidFill>
                <a:latin typeface="Times New Roman" pitchFamily="18" charset="0"/>
                <a:cs typeface="Times New Roman" pitchFamily="18" charset="0"/>
              </a:endParaRPr>
            </a:p>
          </p:txBody>
        </p:sp>
        <p:sp>
          <p:nvSpPr>
            <p:cNvPr id="9" name="TextBox 8"/>
            <p:cNvSpPr txBox="1"/>
            <p:nvPr/>
          </p:nvSpPr>
          <p:spPr>
            <a:xfrm rot="4367033">
              <a:off x="13262804" y="4175915"/>
              <a:ext cx="492443" cy="830997"/>
            </a:xfrm>
            <a:prstGeom prst="rect">
              <a:avLst/>
            </a:prstGeom>
            <a:noFill/>
          </p:spPr>
          <p:txBody>
            <a:bodyPr wrap="none" rtlCol="0">
              <a:spAutoFit/>
            </a:bodyPr>
            <a:lstStyle/>
            <a:p>
              <a:r>
                <a:rPr lang="en-US" sz="4800" b="1" smtClean="0">
                  <a:solidFill>
                    <a:srgbClr val="FFFF00"/>
                  </a:solidFill>
                  <a:latin typeface="Times New Roman" pitchFamily="18" charset="0"/>
                  <a:cs typeface="Times New Roman" pitchFamily="18" charset="0"/>
                </a:rPr>
                <a:t>6</a:t>
              </a:r>
              <a:endParaRPr lang="en-US" sz="4800" b="1">
                <a:solidFill>
                  <a:srgbClr val="FFFF00"/>
                </a:solidFill>
                <a:latin typeface="Times New Roman" pitchFamily="18" charset="0"/>
                <a:cs typeface="Times New Roman" pitchFamily="18" charset="0"/>
              </a:endParaRPr>
            </a:p>
          </p:txBody>
        </p:sp>
        <p:sp>
          <p:nvSpPr>
            <p:cNvPr id="10" name="TextBox 9"/>
            <p:cNvSpPr txBox="1"/>
            <p:nvPr/>
          </p:nvSpPr>
          <p:spPr>
            <a:xfrm rot="7469450">
              <a:off x="13014379" y="5345261"/>
              <a:ext cx="492443" cy="830997"/>
            </a:xfrm>
            <a:prstGeom prst="rect">
              <a:avLst/>
            </a:prstGeom>
            <a:noFill/>
          </p:spPr>
          <p:txBody>
            <a:bodyPr wrap="none" rtlCol="0">
              <a:spAutoFit/>
            </a:bodyPr>
            <a:lstStyle/>
            <a:p>
              <a:r>
                <a:rPr lang="en-US" sz="4800" b="1" smtClean="0">
                  <a:solidFill>
                    <a:srgbClr val="FF0000"/>
                  </a:solidFill>
                  <a:latin typeface="Times New Roman" pitchFamily="18" charset="0"/>
                  <a:cs typeface="Times New Roman" pitchFamily="18" charset="0"/>
                </a:rPr>
                <a:t>1</a:t>
              </a:r>
              <a:endParaRPr lang="en-US" sz="4800" b="1">
                <a:solidFill>
                  <a:srgbClr val="FF0000"/>
                </a:solidFill>
                <a:latin typeface="Times New Roman" pitchFamily="18" charset="0"/>
                <a:cs typeface="Times New Roman" pitchFamily="18" charset="0"/>
              </a:endParaRPr>
            </a:p>
          </p:txBody>
        </p:sp>
        <p:sp>
          <p:nvSpPr>
            <p:cNvPr id="11" name="TextBox 10"/>
            <p:cNvSpPr txBox="1"/>
            <p:nvPr/>
          </p:nvSpPr>
          <p:spPr>
            <a:xfrm rot="10800000">
              <a:off x="11928157" y="5961480"/>
              <a:ext cx="492443" cy="830997"/>
            </a:xfrm>
            <a:prstGeom prst="rect">
              <a:avLst/>
            </a:prstGeom>
            <a:noFill/>
          </p:spPr>
          <p:txBody>
            <a:bodyPr wrap="none" rtlCol="0">
              <a:spAutoFit/>
            </a:bodyPr>
            <a:lstStyle/>
            <a:p>
              <a:r>
                <a:rPr lang="en-US" sz="4800" b="1" smtClean="0">
                  <a:solidFill>
                    <a:srgbClr val="FFC000"/>
                  </a:solidFill>
                  <a:latin typeface="Times New Roman" pitchFamily="18" charset="0"/>
                  <a:cs typeface="Times New Roman" pitchFamily="18" charset="0"/>
                </a:rPr>
                <a:t>4</a:t>
              </a:r>
              <a:endParaRPr lang="en-US" sz="4800" b="1">
                <a:solidFill>
                  <a:srgbClr val="FFC000"/>
                </a:solidFill>
                <a:latin typeface="Times New Roman" pitchFamily="18" charset="0"/>
                <a:cs typeface="Times New Roman" pitchFamily="18" charset="0"/>
              </a:endParaRPr>
            </a:p>
          </p:txBody>
        </p:sp>
        <p:sp>
          <p:nvSpPr>
            <p:cNvPr id="12" name="TextBox 11"/>
            <p:cNvSpPr txBox="1"/>
            <p:nvPr/>
          </p:nvSpPr>
          <p:spPr>
            <a:xfrm rot="14373383">
              <a:off x="10804726" y="5426144"/>
              <a:ext cx="492443" cy="830997"/>
            </a:xfrm>
            <a:prstGeom prst="rect">
              <a:avLst/>
            </a:prstGeom>
            <a:noFill/>
          </p:spPr>
          <p:txBody>
            <a:bodyPr wrap="none" rtlCol="0">
              <a:spAutoFit/>
            </a:bodyPr>
            <a:lstStyle/>
            <a:p>
              <a:r>
                <a:rPr lang="en-US" sz="4800" b="1" smtClean="0">
                  <a:solidFill>
                    <a:srgbClr val="002060"/>
                  </a:solidFill>
                  <a:latin typeface="Times New Roman" pitchFamily="18" charset="0"/>
                  <a:cs typeface="Times New Roman" pitchFamily="18" charset="0"/>
                </a:rPr>
                <a:t>5</a:t>
              </a:r>
              <a:endParaRPr lang="en-US" sz="4800" b="1">
                <a:solidFill>
                  <a:srgbClr val="002060"/>
                </a:solidFill>
                <a:latin typeface="Times New Roman" pitchFamily="18" charset="0"/>
                <a:cs typeface="Times New Roman" pitchFamily="18" charset="0"/>
              </a:endParaRPr>
            </a:p>
          </p:txBody>
        </p:sp>
        <p:sp>
          <p:nvSpPr>
            <p:cNvPr id="13" name="TextBox 12"/>
            <p:cNvSpPr txBox="1"/>
            <p:nvPr/>
          </p:nvSpPr>
          <p:spPr>
            <a:xfrm rot="17617700">
              <a:off x="10520130" y="4175915"/>
              <a:ext cx="492443" cy="830997"/>
            </a:xfrm>
            <a:prstGeom prst="rect">
              <a:avLst/>
            </a:prstGeom>
            <a:noFill/>
          </p:spPr>
          <p:txBody>
            <a:bodyPr wrap="none" rtlCol="0">
              <a:spAutoFit/>
            </a:bodyPr>
            <a:lstStyle/>
            <a:p>
              <a:r>
                <a:rPr lang="en-US" sz="4800" b="1" smtClean="0">
                  <a:solidFill>
                    <a:srgbClr val="6600CC"/>
                  </a:solidFill>
                  <a:latin typeface="Times New Roman" pitchFamily="18" charset="0"/>
                  <a:cs typeface="Times New Roman" pitchFamily="18" charset="0"/>
                </a:rPr>
                <a:t>2</a:t>
              </a:r>
              <a:endParaRPr lang="en-US" sz="4800" b="1">
                <a:solidFill>
                  <a:srgbClr val="6600CC"/>
                </a:solidFill>
                <a:latin typeface="Times New Roman" pitchFamily="18" charset="0"/>
                <a:cs typeface="Times New Roman" pitchFamily="18" charset="0"/>
              </a:endParaRPr>
            </a:p>
          </p:txBody>
        </p:sp>
      </p:grpSp>
      <p:cxnSp>
        <p:nvCxnSpPr>
          <p:cNvPr id="14" name="Straight Arrow Connector 13"/>
          <p:cNvCxnSpPr/>
          <p:nvPr/>
        </p:nvCxnSpPr>
        <p:spPr>
          <a:xfrm flipV="1">
            <a:off x="12384315" y="3176837"/>
            <a:ext cx="3582" cy="1534417"/>
          </a:xfrm>
          <a:prstGeom prst="straightConnector1">
            <a:avLst/>
          </a:prstGeom>
          <a:ln w="190500">
            <a:solidFill>
              <a:srgbClr val="FF0000"/>
            </a:solidFill>
            <a:headEnd type="oval"/>
            <a:tailEnd type="stealth"/>
          </a:ln>
        </p:spPr>
        <p:style>
          <a:lnRef idx="1">
            <a:schemeClr val="accent1"/>
          </a:lnRef>
          <a:fillRef idx="0">
            <a:schemeClr val="accent1"/>
          </a:fillRef>
          <a:effectRef idx="0">
            <a:schemeClr val="accent1"/>
          </a:effectRef>
          <a:fontRef idx="minor">
            <a:schemeClr val="tx1"/>
          </a:fontRef>
        </p:style>
      </p:cxnSp>
      <p:sp>
        <p:nvSpPr>
          <p:cNvPr id="15" name="Rectangle 14">
            <a:hlinkClick r:id="rId4" action="ppaction://hlinkpres?slideindex=1&amp;slidetitle="/>
          </p:cNvPr>
          <p:cNvSpPr/>
          <p:nvPr/>
        </p:nvSpPr>
        <p:spPr>
          <a:xfrm>
            <a:off x="875737" y="2971800"/>
            <a:ext cx="2471234" cy="923330"/>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a:solidFill>
              <a:srgbClr val="FF0000"/>
            </a:solidFill>
          </a:ln>
        </p:spPr>
        <p:txBody>
          <a:bodyPr wrap="square" lIns="91440" tIns="45720" rIns="91440" bIns="45720">
            <a:spAutoFit/>
          </a:bodyPr>
          <a:lstStyle/>
          <a:p>
            <a:pPr algn="ctr"/>
            <a:r>
              <a:rPr lang="en-US" sz="5400" b="1" cap="none" spc="0" smtClean="0">
                <a:ln w="1905"/>
                <a:solidFill>
                  <a:srgbClr val="FF0000"/>
                </a:solidFill>
                <a:effectLst>
                  <a:innerShdw blurRad="69850" dist="43180" dir="5400000">
                    <a:srgbClr val="000000">
                      <a:alpha val="65000"/>
                    </a:srgbClr>
                  </a:innerShdw>
                </a:effectLst>
              </a:rPr>
              <a:t>1    </a:t>
            </a:r>
            <a:endParaRPr lang="en-US" sz="5400" b="1" cap="none" spc="0">
              <a:ln w="1905"/>
              <a:solidFill>
                <a:srgbClr val="FF0000"/>
              </a:solidFill>
              <a:effectLst>
                <a:innerShdw blurRad="69850" dist="43180" dir="5400000">
                  <a:srgbClr val="000000">
                    <a:alpha val="65000"/>
                  </a:srgbClr>
                </a:innerShdw>
              </a:effectLst>
            </a:endParaRPr>
          </a:p>
        </p:txBody>
      </p:sp>
      <p:sp>
        <p:nvSpPr>
          <p:cNvPr id="16" name="Rectangle 15">
            <a:hlinkClick r:id="rId5" action="ppaction://hlinkpres?slideindex=1&amp;slidetitle="/>
          </p:cNvPr>
          <p:cNvSpPr/>
          <p:nvPr/>
        </p:nvSpPr>
        <p:spPr>
          <a:xfrm>
            <a:off x="3644030" y="4529723"/>
            <a:ext cx="2471234" cy="923330"/>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a:solidFill>
              <a:srgbClr val="FF0000"/>
            </a:solidFill>
          </a:ln>
        </p:spPr>
        <p:txBody>
          <a:bodyPr wrap="square" lIns="91440" tIns="45720" rIns="91440" bIns="45720">
            <a:spAutoFit/>
          </a:bodyPr>
          <a:lstStyle/>
          <a:p>
            <a:pPr algn="ctr"/>
            <a:r>
              <a:rPr lang="en-US" sz="5400" b="1" cap="none" spc="0" smtClean="0">
                <a:ln w="1905"/>
                <a:solidFill>
                  <a:srgbClr val="FF0000"/>
                </a:solidFill>
                <a:effectLst>
                  <a:innerShdw blurRad="69850" dist="43180" dir="5400000">
                    <a:srgbClr val="000000">
                      <a:alpha val="65000"/>
                    </a:srgbClr>
                  </a:innerShdw>
                </a:effectLst>
              </a:rPr>
              <a:t>4    </a:t>
            </a:r>
            <a:endParaRPr lang="en-US" sz="5400" b="1" cap="none" spc="0">
              <a:ln w="1905"/>
              <a:solidFill>
                <a:srgbClr val="FF0000"/>
              </a:solidFill>
              <a:effectLst>
                <a:innerShdw blurRad="69850" dist="43180" dir="5400000">
                  <a:srgbClr val="000000">
                    <a:alpha val="65000"/>
                  </a:srgbClr>
                </a:innerShdw>
              </a:effectLst>
            </a:endParaRPr>
          </a:p>
        </p:txBody>
      </p:sp>
      <p:sp>
        <p:nvSpPr>
          <p:cNvPr id="17" name="Rectangle 16">
            <a:hlinkClick r:id="rId6" action="ppaction://hlinkpres?slideindex=1&amp;slidetitle="/>
          </p:cNvPr>
          <p:cNvSpPr/>
          <p:nvPr/>
        </p:nvSpPr>
        <p:spPr>
          <a:xfrm>
            <a:off x="3644030" y="2971800"/>
            <a:ext cx="2471234" cy="923330"/>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a:solidFill>
              <a:srgbClr val="FF0000"/>
            </a:solidFill>
          </a:ln>
        </p:spPr>
        <p:txBody>
          <a:bodyPr wrap="square" lIns="91440" tIns="45720" rIns="91440" bIns="45720">
            <a:spAutoFit/>
          </a:bodyPr>
          <a:lstStyle/>
          <a:p>
            <a:pPr algn="ctr"/>
            <a:r>
              <a:rPr lang="en-US" sz="5400" b="1" cap="none" spc="0" smtClean="0">
                <a:ln w="1905"/>
                <a:solidFill>
                  <a:srgbClr val="FF0000"/>
                </a:solidFill>
                <a:effectLst>
                  <a:innerShdw blurRad="69850" dist="43180" dir="5400000">
                    <a:srgbClr val="000000">
                      <a:alpha val="65000"/>
                    </a:srgbClr>
                  </a:innerShdw>
                </a:effectLst>
              </a:rPr>
              <a:t>2    </a:t>
            </a:r>
            <a:endParaRPr lang="en-US" sz="5400" b="1" cap="none" spc="0">
              <a:ln w="1905"/>
              <a:solidFill>
                <a:srgbClr val="FF0000"/>
              </a:solidFill>
              <a:effectLst>
                <a:innerShdw blurRad="69850" dist="43180" dir="5400000">
                  <a:srgbClr val="000000">
                    <a:alpha val="65000"/>
                  </a:srgbClr>
                </a:innerShdw>
              </a:effectLst>
            </a:endParaRPr>
          </a:p>
        </p:txBody>
      </p:sp>
      <p:sp>
        <p:nvSpPr>
          <p:cNvPr id="18" name="Rectangle 17">
            <a:hlinkClick r:id="rId7" action="ppaction://hlinkpres?slideindex=1&amp;slidetitle="/>
          </p:cNvPr>
          <p:cNvSpPr/>
          <p:nvPr/>
        </p:nvSpPr>
        <p:spPr>
          <a:xfrm>
            <a:off x="6400800" y="2986268"/>
            <a:ext cx="2471234" cy="923330"/>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a:solidFill>
              <a:srgbClr val="FF0000"/>
            </a:solidFill>
          </a:ln>
        </p:spPr>
        <p:txBody>
          <a:bodyPr wrap="square" lIns="91440" tIns="45720" rIns="91440" bIns="45720">
            <a:spAutoFit/>
          </a:bodyPr>
          <a:lstStyle/>
          <a:p>
            <a:pPr algn="ctr"/>
            <a:r>
              <a:rPr lang="en-US" sz="5400" b="1" cap="none" spc="0" smtClean="0">
                <a:ln w="1905"/>
                <a:solidFill>
                  <a:srgbClr val="FF0000"/>
                </a:solidFill>
                <a:effectLst>
                  <a:innerShdw blurRad="69850" dist="43180" dir="5400000">
                    <a:srgbClr val="000000">
                      <a:alpha val="65000"/>
                    </a:srgbClr>
                  </a:innerShdw>
                </a:effectLst>
              </a:rPr>
              <a:t>3    </a:t>
            </a:r>
            <a:endParaRPr lang="en-US" sz="5400" b="1" cap="none" spc="0">
              <a:ln w="1905"/>
              <a:solidFill>
                <a:srgbClr val="FF0000"/>
              </a:solidFill>
              <a:effectLst>
                <a:innerShdw blurRad="69850" dist="43180" dir="5400000">
                  <a:srgbClr val="000000">
                    <a:alpha val="65000"/>
                  </a:srgbClr>
                </a:innerShdw>
              </a:effectLst>
            </a:endParaRPr>
          </a:p>
        </p:txBody>
      </p:sp>
      <p:sp>
        <p:nvSpPr>
          <p:cNvPr id="19" name="Rectangle 18">
            <a:hlinkClick r:id="rId8" action="ppaction://hlinkpres?slideindex=1&amp;slidetitle="/>
          </p:cNvPr>
          <p:cNvSpPr/>
          <p:nvPr/>
        </p:nvSpPr>
        <p:spPr>
          <a:xfrm>
            <a:off x="763985" y="6001523"/>
            <a:ext cx="2458410" cy="923330"/>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a:solidFill>
              <a:srgbClr val="FF0000"/>
            </a:solidFill>
          </a:ln>
        </p:spPr>
        <p:txBody>
          <a:bodyPr wrap="square" lIns="91440" tIns="45720" rIns="91440" bIns="45720">
            <a:spAutoFit/>
          </a:bodyPr>
          <a:lstStyle/>
          <a:p>
            <a:pPr algn="ctr"/>
            <a:r>
              <a:rPr lang="en-US" sz="5400" b="1" cap="none" spc="0" smtClean="0">
                <a:ln w="1905"/>
                <a:solidFill>
                  <a:srgbClr val="FF0000"/>
                </a:solidFill>
                <a:effectLst>
                  <a:innerShdw blurRad="69850" dist="43180" dir="5400000">
                    <a:srgbClr val="000000">
                      <a:alpha val="65000"/>
                    </a:srgbClr>
                  </a:innerShdw>
                </a:effectLst>
              </a:rPr>
              <a:t>5    </a:t>
            </a:r>
            <a:endParaRPr lang="en-US" sz="5400" b="1" cap="none" spc="0">
              <a:ln w="1905"/>
              <a:solidFill>
                <a:srgbClr val="FF0000"/>
              </a:solidFill>
              <a:effectLst>
                <a:innerShdw blurRad="69850" dist="43180" dir="5400000">
                  <a:srgbClr val="000000">
                    <a:alpha val="65000"/>
                  </a:srgbClr>
                </a:innerShdw>
              </a:effectLst>
            </a:endParaRPr>
          </a:p>
        </p:txBody>
      </p:sp>
      <p:sp>
        <p:nvSpPr>
          <p:cNvPr id="20" name="Rectangle 19">
            <a:hlinkClick r:id="rId9" action="ppaction://hlinkpres?slideindex=1&amp;slidetitle="/>
          </p:cNvPr>
          <p:cNvSpPr/>
          <p:nvPr/>
        </p:nvSpPr>
        <p:spPr>
          <a:xfrm>
            <a:off x="3644030" y="6011450"/>
            <a:ext cx="2471234" cy="923330"/>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a:solidFill>
              <a:srgbClr val="FF0000"/>
            </a:solidFill>
          </a:ln>
        </p:spPr>
        <p:txBody>
          <a:bodyPr wrap="square" lIns="91440" tIns="45720" rIns="91440" bIns="45720">
            <a:spAutoFit/>
          </a:bodyPr>
          <a:lstStyle/>
          <a:p>
            <a:pPr algn="ctr"/>
            <a:r>
              <a:rPr lang="en-US" sz="5400" b="1" cap="none" spc="0" smtClean="0">
                <a:ln w="1905"/>
                <a:solidFill>
                  <a:srgbClr val="FF0000"/>
                </a:solidFill>
                <a:effectLst>
                  <a:innerShdw blurRad="69850" dist="43180" dir="5400000">
                    <a:srgbClr val="000000">
                      <a:alpha val="65000"/>
                    </a:srgbClr>
                  </a:innerShdw>
                </a:effectLst>
              </a:rPr>
              <a:t>6    </a:t>
            </a:r>
            <a:endParaRPr lang="en-US" sz="5400" b="1" cap="none" spc="0">
              <a:ln w="1905"/>
              <a:solidFill>
                <a:srgbClr val="FF0000"/>
              </a:solidFill>
              <a:effectLst>
                <a:innerShdw blurRad="69850" dist="43180" dir="5400000">
                  <a:srgbClr val="000000">
                    <a:alpha val="65000"/>
                  </a:srgbClr>
                </a:innerShdw>
              </a:effectLst>
            </a:endParaRPr>
          </a:p>
        </p:txBody>
      </p:sp>
      <p:sp>
        <p:nvSpPr>
          <p:cNvPr id="21" name="Rectangle 20">
            <a:hlinkClick r:id="rId10" action="ppaction://hlinkpres?slideindex=1&amp;slidetitle="/>
          </p:cNvPr>
          <p:cNvSpPr/>
          <p:nvPr/>
        </p:nvSpPr>
        <p:spPr>
          <a:xfrm>
            <a:off x="6400800" y="6011450"/>
            <a:ext cx="2471234" cy="923330"/>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a:solidFill>
              <a:srgbClr val="FF0000"/>
            </a:solidFill>
          </a:ln>
        </p:spPr>
        <p:txBody>
          <a:bodyPr wrap="square" lIns="91440" tIns="45720" rIns="91440" bIns="45720">
            <a:spAutoFit/>
          </a:bodyPr>
          <a:lstStyle/>
          <a:p>
            <a:pPr algn="ctr"/>
            <a:r>
              <a:rPr lang="en-US" sz="5400" b="1" cap="none" spc="0" smtClean="0">
                <a:ln w="1905"/>
                <a:solidFill>
                  <a:srgbClr val="FF0000"/>
                </a:solidFill>
                <a:effectLst>
                  <a:innerShdw blurRad="69850" dist="43180" dir="5400000">
                    <a:srgbClr val="000000">
                      <a:alpha val="65000"/>
                    </a:srgbClr>
                  </a:innerShdw>
                </a:effectLst>
              </a:rPr>
              <a:t>7    </a:t>
            </a:r>
            <a:endParaRPr lang="en-US" sz="5400" b="1" cap="none" spc="0">
              <a:ln w="1905"/>
              <a:solidFill>
                <a:srgbClr val="FF0000"/>
              </a:solidFill>
              <a:effectLst>
                <a:innerShdw blurRad="69850" dist="43180" dir="5400000">
                  <a:srgbClr val="000000">
                    <a:alpha val="65000"/>
                  </a:srgbClr>
                </a:innerShdw>
              </a:effectLst>
            </a:endParaRPr>
          </a:p>
        </p:txBody>
      </p:sp>
      <p:grpSp>
        <p:nvGrpSpPr>
          <p:cNvPr id="22" name="Group 21"/>
          <p:cNvGrpSpPr/>
          <p:nvPr/>
        </p:nvGrpSpPr>
        <p:grpSpPr>
          <a:xfrm>
            <a:off x="9955689" y="4729958"/>
            <a:ext cx="4888232" cy="3499642"/>
            <a:chOff x="9955689" y="4729958"/>
            <a:chExt cx="4888232" cy="3499642"/>
          </a:xfrm>
        </p:grpSpPr>
        <p:sp>
          <p:nvSpPr>
            <p:cNvPr id="23" name="Plaque 22"/>
            <p:cNvSpPr/>
            <p:nvPr/>
          </p:nvSpPr>
          <p:spPr>
            <a:xfrm>
              <a:off x="10144919" y="7086600"/>
              <a:ext cx="4495800" cy="990600"/>
            </a:xfrm>
            <a:prstGeom prst="plaque">
              <a:avLst/>
            </a:prstGeom>
            <a:blipFill>
              <a:blip r:embed="rId11"/>
              <a:tile tx="0" ty="0" sx="100000" sy="100000" flip="none" algn="tl"/>
            </a:blip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solidFill>
                    <a:srgbClr val="FF0000"/>
                  </a:solidFill>
                  <a:latin typeface="Times New Roman" pitchFamily="18" charset="0"/>
                  <a:cs typeface="Times New Roman" pitchFamily="18" charset="0"/>
                </a:rPr>
                <a:t>BẮT ĐẦU QUAY</a:t>
              </a:r>
              <a:endParaRPr lang="en-US" sz="3600" b="1">
                <a:solidFill>
                  <a:srgbClr val="FF0000"/>
                </a:solidFill>
                <a:latin typeface="Times New Roman" pitchFamily="18" charset="0"/>
                <a:cs typeface="Times New Roman" pitchFamily="18" charset="0"/>
              </a:endParaRPr>
            </a:p>
          </p:txBody>
        </p:sp>
        <p:grpSp>
          <p:nvGrpSpPr>
            <p:cNvPr id="24" name="Group 23"/>
            <p:cNvGrpSpPr/>
            <p:nvPr/>
          </p:nvGrpSpPr>
          <p:grpSpPr>
            <a:xfrm>
              <a:off x="9955689" y="4729958"/>
              <a:ext cx="4888232" cy="3499642"/>
              <a:chOff x="9955689" y="4745198"/>
              <a:chExt cx="4888232" cy="3499642"/>
            </a:xfrm>
          </p:grpSpPr>
          <p:cxnSp>
            <p:nvCxnSpPr>
              <p:cNvPr id="26" name="Straight Connector 25"/>
              <p:cNvCxnSpPr>
                <a:endCxn id="11" idx="2"/>
              </p:cNvCxnSpPr>
              <p:nvPr/>
            </p:nvCxnSpPr>
            <p:spPr>
              <a:xfrm flipH="1">
                <a:off x="12387897" y="4745198"/>
                <a:ext cx="4922" cy="977954"/>
              </a:xfrm>
              <a:prstGeom prst="line">
                <a:avLst/>
              </a:prstGeom>
              <a:ln w="101600">
                <a:solidFill>
                  <a:srgbClr val="0000CC"/>
                </a:solidFill>
                <a:head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9955689" y="8244840"/>
                <a:ext cx="4888232" cy="0"/>
              </a:xfrm>
              <a:prstGeom prst="line">
                <a:avLst/>
              </a:prstGeom>
              <a:ln w="1016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1795857" y="5633794"/>
                <a:ext cx="0" cy="1239446"/>
              </a:xfrm>
              <a:prstGeom prst="line">
                <a:avLst/>
              </a:prstGeom>
              <a:ln w="1016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2992229" y="5618554"/>
                <a:ext cx="0" cy="1210594"/>
              </a:xfrm>
              <a:prstGeom prst="line">
                <a:avLst/>
              </a:prstGeom>
              <a:ln w="1016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1747438" y="5664752"/>
                <a:ext cx="1244791" cy="4528"/>
              </a:xfrm>
              <a:prstGeom prst="line">
                <a:avLst/>
              </a:prstGeom>
              <a:ln w="1016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0005219" y="6781800"/>
                <a:ext cx="0" cy="1463040"/>
              </a:xfrm>
              <a:prstGeom prst="line">
                <a:avLst/>
              </a:prstGeom>
              <a:ln w="1016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4790579" y="6819930"/>
                <a:ext cx="0" cy="1424910"/>
              </a:xfrm>
              <a:prstGeom prst="line">
                <a:avLst/>
              </a:prstGeom>
              <a:ln w="1016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9955689" y="6823740"/>
                <a:ext cx="1840168" cy="9144"/>
              </a:xfrm>
              <a:prstGeom prst="line">
                <a:avLst/>
              </a:prstGeom>
              <a:ln w="101600">
                <a:solidFill>
                  <a:srgbClr val="0000CC"/>
                </a:solidFill>
              </a:ln>
            </p:spPr>
            <p:style>
              <a:lnRef idx="1">
                <a:schemeClr val="accent1"/>
              </a:lnRef>
              <a:fillRef idx="0">
                <a:schemeClr val="accent1"/>
              </a:fillRef>
              <a:effectRef idx="0">
                <a:schemeClr val="accent1"/>
              </a:effectRef>
              <a:fontRef idx="minor">
                <a:schemeClr val="tx1"/>
              </a:fontRef>
            </p:style>
          </p:cxnSp>
        </p:grpSp>
        <p:cxnSp>
          <p:nvCxnSpPr>
            <p:cNvPr id="25" name="Straight Connector 24"/>
            <p:cNvCxnSpPr/>
            <p:nvPr/>
          </p:nvCxnSpPr>
          <p:spPr>
            <a:xfrm>
              <a:off x="12938919" y="6804690"/>
              <a:ext cx="1905000" cy="0"/>
            </a:xfrm>
            <a:prstGeom prst="line">
              <a:avLst/>
            </a:prstGeom>
            <a:ln w="101600">
              <a:solidFill>
                <a:srgbClr val="0000CC"/>
              </a:solidFill>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5211494" y="103853"/>
            <a:ext cx="5878532" cy="994830"/>
            <a:chOff x="5063633" y="164812"/>
            <a:chExt cx="5779343" cy="994830"/>
          </a:xfrm>
        </p:grpSpPr>
        <p:grpSp>
          <p:nvGrpSpPr>
            <p:cNvPr id="35" name="Group 34"/>
            <p:cNvGrpSpPr/>
            <p:nvPr/>
          </p:nvGrpSpPr>
          <p:grpSpPr>
            <a:xfrm>
              <a:off x="5063633" y="164812"/>
              <a:ext cx="5779343" cy="994830"/>
              <a:chOff x="5063633" y="164812"/>
              <a:chExt cx="5779343" cy="994830"/>
            </a:xfrm>
          </p:grpSpPr>
          <p:sp>
            <p:nvSpPr>
              <p:cNvPr id="37" name="TextBox 36"/>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8" name="TextBox 37"/>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36" name="Straight Connector 35"/>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230529191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0400000">
                                      <p:cBhvr>
                                        <p:cTn id="6" dur="2000" fill="hold"/>
                                        <p:tgtEl>
                                          <p:spTgt spid="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7600000">
                                      <p:cBhvr>
                                        <p:cTn id="10" dur="2000" fill="hold"/>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33600000">
                                      <p:cBhvr>
                                        <p:cTn id="14" dur="2000" fill="hold"/>
                                        <p:tgtEl>
                                          <p:spTgt spid="4"/>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39600000">
                                      <p:cBhvr>
                                        <p:cTn id="18" dur="2000" fill="hold"/>
                                        <p:tgtEl>
                                          <p:spTgt spid="4"/>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41700000">
                                      <p:cBhvr>
                                        <p:cTn id="22" dur="2000" fill="hold"/>
                                        <p:tgtEl>
                                          <p:spTgt spid="4"/>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8" presetClass="emph" presetSubtype="0" fill="hold" nodeType="clickEffect">
                                  <p:stCondLst>
                                    <p:cond delay="0"/>
                                  </p:stCondLst>
                                  <p:childTnLst>
                                    <p:animRot by="54000000">
                                      <p:cBhvr>
                                        <p:cTn id="26" dur="2000" fill="hold"/>
                                        <p:tgtEl>
                                          <p:spTgt spid="4"/>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49140000">
                                      <p:cBhvr>
                                        <p:cTn id="30"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15"/>
                    </p:tgtEl>
                  </p:cond>
                </p:stCondLst>
                <p:endSync evt="end" delay="0">
                  <p:rtn val="all"/>
                </p:endSync>
                <p:childTnLst>
                  <p:par>
                    <p:cTn id="32" fill="hold">
                      <p:stCondLst>
                        <p:cond delay="0"/>
                      </p:stCondLst>
                      <p:childTnLst>
                        <p:par>
                          <p:cTn id="33" fill="hold">
                            <p:stCondLst>
                              <p:cond delay="0"/>
                            </p:stCondLst>
                            <p:childTnLst>
                              <p:par>
                                <p:cTn id="34" presetID="10" presetClass="exit" presetSubtype="0" fill="hold" grpId="0" nodeType="clickEffect">
                                  <p:stCondLst>
                                    <p:cond delay="0"/>
                                  </p:stCondLst>
                                  <p:childTnLst>
                                    <p:animEffect transition="out" filter="fade">
                                      <p:cBhvr>
                                        <p:cTn id="35" dur="500"/>
                                        <p:tgtEl>
                                          <p:spTgt spid="15"/>
                                        </p:tgtEl>
                                      </p:cBhvr>
                                    </p:animEffect>
                                    <p:set>
                                      <p:cBhvr>
                                        <p:cTn id="36"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37" restart="whenNotActive" fill="hold" evtFilter="cancelBubble" nodeType="interactiveSeq">
                <p:stCondLst>
                  <p:cond evt="onClick" delay="0">
                    <p:tgtEl>
                      <p:spTgt spid="17"/>
                    </p:tgtEl>
                  </p:cond>
                </p:stCondLst>
                <p:endSync evt="end" delay="0">
                  <p:rtn val="all"/>
                </p:endSync>
                <p:childTnLst>
                  <p:par>
                    <p:cTn id="38" fill="hold">
                      <p:stCondLst>
                        <p:cond delay="0"/>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17"/>
                                        </p:tgtEl>
                                      </p:cBhvr>
                                    </p:animEffect>
                                    <p:set>
                                      <p:cBhvr>
                                        <p:cTn id="42"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43" restart="whenNotActive" fill="hold" evtFilter="cancelBubble" nodeType="interactiveSeq">
                <p:stCondLst>
                  <p:cond evt="onClick" delay="0">
                    <p:tgtEl>
                      <p:spTgt spid="18"/>
                    </p:tgtEl>
                  </p:cond>
                </p:stCondLst>
                <p:endSync evt="end" delay="0">
                  <p:rtn val="all"/>
                </p:endSync>
                <p:childTnLst>
                  <p:par>
                    <p:cTn id="44" fill="hold">
                      <p:stCondLst>
                        <p:cond delay="0"/>
                      </p:stCondLst>
                      <p:childTnLst>
                        <p:par>
                          <p:cTn id="45" fill="hold">
                            <p:stCondLst>
                              <p:cond delay="0"/>
                            </p:stCondLst>
                            <p:childTnLst>
                              <p:par>
                                <p:cTn id="46" presetID="10" presetClass="exit" presetSubtype="0" fill="hold" grpId="0" nodeType="clickEffect">
                                  <p:stCondLst>
                                    <p:cond delay="0"/>
                                  </p:stCondLst>
                                  <p:childTnLst>
                                    <p:animEffect transition="out" filter="fade">
                                      <p:cBhvr>
                                        <p:cTn id="47" dur="500"/>
                                        <p:tgtEl>
                                          <p:spTgt spid="18"/>
                                        </p:tgtEl>
                                      </p:cBhvr>
                                    </p:animEffect>
                                    <p:set>
                                      <p:cBhvr>
                                        <p:cTn id="48"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49" restart="whenNotActive" fill="hold" evtFilter="cancelBubble" nodeType="interactiveSeq">
                <p:stCondLst>
                  <p:cond evt="onClick" delay="0">
                    <p:tgtEl>
                      <p:spTgt spid="16"/>
                    </p:tgtEl>
                  </p:cond>
                </p:stCondLst>
                <p:endSync evt="end" delay="0">
                  <p:rtn val="all"/>
                </p:endSync>
                <p:childTnLst>
                  <p:par>
                    <p:cTn id="50" fill="hold">
                      <p:stCondLst>
                        <p:cond delay="0"/>
                      </p:stCondLst>
                      <p:childTnLst>
                        <p:par>
                          <p:cTn id="51" fill="hold">
                            <p:stCondLst>
                              <p:cond delay="0"/>
                            </p:stCondLst>
                            <p:childTnLst>
                              <p:par>
                                <p:cTn id="52" presetID="10" presetClass="exit" presetSubtype="0" fill="hold" grpId="0" nodeType="clickEffect">
                                  <p:stCondLst>
                                    <p:cond delay="0"/>
                                  </p:stCondLst>
                                  <p:childTnLst>
                                    <p:animEffect transition="out" filter="fade">
                                      <p:cBhvr>
                                        <p:cTn id="53" dur="500"/>
                                        <p:tgtEl>
                                          <p:spTgt spid="16"/>
                                        </p:tgtEl>
                                      </p:cBhvr>
                                    </p:animEffect>
                                    <p:set>
                                      <p:cBhvr>
                                        <p:cTn id="54"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55" restart="whenNotActive" fill="hold" evtFilter="cancelBubble" nodeType="interactiveSeq">
                <p:stCondLst>
                  <p:cond evt="onClick" delay="0">
                    <p:tgtEl>
                      <p:spTgt spid="19"/>
                    </p:tgtEl>
                  </p:cond>
                </p:stCondLst>
                <p:endSync evt="end" delay="0">
                  <p:rtn val="all"/>
                </p:endSync>
                <p:childTnLst>
                  <p:par>
                    <p:cTn id="56" fill="hold">
                      <p:stCondLst>
                        <p:cond delay="0"/>
                      </p:stCondLst>
                      <p:childTnLst>
                        <p:par>
                          <p:cTn id="57" fill="hold">
                            <p:stCondLst>
                              <p:cond delay="0"/>
                            </p:stCondLst>
                            <p:childTnLst>
                              <p:par>
                                <p:cTn id="58" presetID="10" presetClass="exit" presetSubtype="0" fill="hold" grpId="0" nodeType="clickEffect">
                                  <p:stCondLst>
                                    <p:cond delay="0"/>
                                  </p:stCondLst>
                                  <p:childTnLst>
                                    <p:animEffect transition="out" filter="fade">
                                      <p:cBhvr>
                                        <p:cTn id="59" dur="500"/>
                                        <p:tgtEl>
                                          <p:spTgt spid="19"/>
                                        </p:tgtEl>
                                      </p:cBhvr>
                                    </p:animEffect>
                                    <p:set>
                                      <p:cBhvr>
                                        <p:cTn id="60"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61" restart="whenNotActive" fill="hold" evtFilter="cancelBubble" nodeType="interactiveSeq">
                <p:stCondLst>
                  <p:cond evt="onClick" delay="0">
                    <p:tgtEl>
                      <p:spTgt spid="20"/>
                    </p:tgtEl>
                  </p:cond>
                </p:stCondLst>
                <p:endSync evt="end" delay="0">
                  <p:rtn val="all"/>
                </p:endSync>
                <p:childTnLst>
                  <p:par>
                    <p:cTn id="62" fill="hold">
                      <p:stCondLst>
                        <p:cond delay="0"/>
                      </p:stCondLst>
                      <p:childTnLst>
                        <p:par>
                          <p:cTn id="63" fill="hold">
                            <p:stCondLst>
                              <p:cond delay="0"/>
                            </p:stCondLst>
                            <p:childTnLst>
                              <p:par>
                                <p:cTn id="64" presetID="10" presetClass="exit" presetSubtype="0" fill="hold" grpId="0" nodeType="clickEffect">
                                  <p:stCondLst>
                                    <p:cond delay="0"/>
                                  </p:stCondLst>
                                  <p:childTnLst>
                                    <p:animEffect transition="out" filter="fade">
                                      <p:cBhvr>
                                        <p:cTn id="65" dur="500"/>
                                        <p:tgtEl>
                                          <p:spTgt spid="20"/>
                                        </p:tgtEl>
                                      </p:cBhvr>
                                    </p:animEffect>
                                    <p:set>
                                      <p:cBhvr>
                                        <p:cTn id="66"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67" restart="whenNotActive" fill="hold" evtFilter="cancelBubble" nodeType="interactiveSeq">
                <p:stCondLst>
                  <p:cond evt="onClick" delay="0">
                    <p:tgtEl>
                      <p:spTgt spid="21"/>
                    </p:tgtEl>
                  </p:cond>
                </p:stCondLst>
                <p:endSync evt="end" delay="0">
                  <p:rtn val="all"/>
                </p:endSync>
                <p:childTnLst>
                  <p:par>
                    <p:cTn id="68" fill="hold">
                      <p:stCondLst>
                        <p:cond delay="0"/>
                      </p:stCondLst>
                      <p:childTnLst>
                        <p:par>
                          <p:cTn id="69" fill="hold">
                            <p:stCondLst>
                              <p:cond delay="0"/>
                            </p:stCondLst>
                            <p:childTnLst>
                              <p:par>
                                <p:cTn id="70" presetID="10" presetClass="exit" presetSubtype="0" fill="hold" grpId="0" nodeType="clickEffect">
                                  <p:stCondLst>
                                    <p:cond delay="0"/>
                                  </p:stCondLst>
                                  <p:childTnLst>
                                    <p:animEffect transition="out" filter="fade">
                                      <p:cBhvr>
                                        <p:cTn id="71" dur="500"/>
                                        <p:tgtEl>
                                          <p:spTgt spid="21"/>
                                        </p:tgtEl>
                                      </p:cBhvr>
                                    </p:animEffect>
                                    <p:set>
                                      <p:cBhvr>
                                        <p:cTn id="72"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bldLst>
      <p:bldP spid="15" grpId="0" animBg="1"/>
      <p:bldP spid="16" grpId="0" animBg="1"/>
      <p:bldP spid="17" grpId="0" animBg="1"/>
      <p:bldP spid="18" grpId="0" animBg="1"/>
      <p:bldP spid="19" grpId="0" animBg="1"/>
      <p:bldP spid="20" grpId="0" animBg="1"/>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0" name="Rectangle 9"/>
          <p:cNvSpPr/>
          <p:nvPr/>
        </p:nvSpPr>
        <p:spPr>
          <a:xfrm>
            <a:off x="746919" y="1782783"/>
            <a:ext cx="112014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Hoàn thành sơ đồ theo gợi ý sau:</a:t>
            </a:r>
          </a:p>
        </p:txBody>
      </p:sp>
      <p:sp>
        <p:nvSpPr>
          <p:cNvPr id="4" name="Rectangle 3">
            <a:extLst>
              <a:ext uri="{FF2B5EF4-FFF2-40B4-BE49-F238E27FC236}">
                <a16:creationId xmlns:a16="http://schemas.microsoft.com/office/drawing/2014/main" id="{9B8A8CDB-70D7-1858-8727-F34AD27223B1}"/>
              </a:ext>
            </a:extLst>
          </p:cNvPr>
          <p:cNvSpPr/>
          <p:nvPr/>
        </p:nvSpPr>
        <p:spPr>
          <a:xfrm>
            <a:off x="5013075" y="3927348"/>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3">
            <p14:nvContentPartPr>
              <p14:cNvPr id="31" name="Ink 30">
                <a:extLst>
                  <a:ext uri="{FF2B5EF4-FFF2-40B4-BE49-F238E27FC236}">
                    <a16:creationId xmlns:a16="http://schemas.microsoft.com/office/drawing/2014/main" id="{B09B1177-4E62-C276-E8DB-3C77F64717E5}"/>
                  </a:ext>
                </a:extLst>
              </p14:cNvPr>
              <p14:cNvContentPartPr/>
              <p14:nvPr/>
            </p14:nvContentPartPr>
            <p14:xfrm>
              <a:off x="2781929" y="85216"/>
              <a:ext cx="3600" cy="3600"/>
            </p14:xfrm>
          </p:contentPart>
        </mc:Choice>
        <mc:Fallback xmlns="">
          <p:pic>
            <p:nvPicPr>
              <p:cNvPr id="31" name="Ink 30">
                <a:extLst>
                  <a:ext uri="{FF2B5EF4-FFF2-40B4-BE49-F238E27FC236}">
                    <a16:creationId xmlns:a16="http://schemas.microsoft.com/office/drawing/2014/main" id="{B09B1177-4E62-C276-E8DB-3C77F64717E5}"/>
                  </a:ext>
                </a:extLst>
              </p:cNvPr>
              <p:cNvPicPr/>
              <p:nvPr/>
            </p:nvPicPr>
            <p:blipFill>
              <a:blip r:embed="rId16"/>
              <a:stretch>
                <a:fillRect/>
              </a:stretch>
            </p:blipFill>
            <p:spPr>
              <a:xfrm>
                <a:off x="2692289" y="-94424"/>
                <a:ext cx="183240" cy="363240"/>
              </a:xfrm>
              <a:prstGeom prst="rect">
                <a:avLst/>
              </a:prstGeom>
            </p:spPr>
          </p:pic>
        </mc:Fallback>
      </mc:AlternateContent>
      <p:pic>
        <p:nvPicPr>
          <p:cNvPr id="14" name="Picture 13">
            <a:extLst>
              <a:ext uri="{FF2B5EF4-FFF2-40B4-BE49-F238E27FC236}">
                <a16:creationId xmlns:a16="http://schemas.microsoft.com/office/drawing/2014/main" id="{1643664B-3E1A-34A2-62B3-F7F76917A766}"/>
              </a:ext>
            </a:extLst>
          </p:cNvPr>
          <p:cNvPicPr>
            <a:picLocks noChangeAspect="1"/>
          </p:cNvPicPr>
          <p:nvPr/>
        </p:nvPicPr>
        <p:blipFill>
          <a:blip r:embed="rId17">
            <a:extLst>
              <a:ext uri="{BEBA8EAE-BF5A-486C-A8C5-ECC9F3942E4B}">
                <a14:imgProps xmlns:a14="http://schemas.microsoft.com/office/drawing/2010/main">
                  <a14:imgLayer r:embed="rId18">
                    <a14:imgEffect>
                      <a14:sharpenSoften amount="25000"/>
                    </a14:imgEffect>
                  </a14:imgLayer>
                </a14:imgProps>
              </a:ext>
            </a:extLst>
          </a:blip>
          <a:stretch>
            <a:fillRect/>
          </a:stretch>
        </p:blipFill>
        <p:spPr>
          <a:xfrm>
            <a:off x="2574675" y="2596368"/>
            <a:ext cx="12040644" cy="6090432"/>
          </a:xfrm>
          <a:prstGeom prst="rect">
            <a:avLst/>
          </a:prstGeom>
          <a:solidFill>
            <a:srgbClr val="FFEB9C"/>
          </a:solidFill>
        </p:spPr>
      </p:pic>
      <p:sp>
        <p:nvSpPr>
          <p:cNvPr id="17" name="Rectangle 16">
            <a:extLst>
              <a:ext uri="{FF2B5EF4-FFF2-40B4-BE49-F238E27FC236}">
                <a16:creationId xmlns:a16="http://schemas.microsoft.com/office/drawing/2014/main" id="{A9BC99C8-32EA-60F2-8244-045A3D352ECC}"/>
              </a:ext>
            </a:extLst>
          </p:cNvPr>
          <p:cNvSpPr/>
          <p:nvPr/>
        </p:nvSpPr>
        <p:spPr>
          <a:xfrm>
            <a:off x="2727075" y="2631948"/>
            <a:ext cx="1371600" cy="455185"/>
          </a:xfrm>
          <a:prstGeom prst="rect">
            <a:avLst/>
          </a:prstGeom>
          <a:solidFill>
            <a:srgbClr val="FFEB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Ông bà nội</a:t>
            </a:r>
          </a:p>
        </p:txBody>
      </p:sp>
      <p:sp>
        <p:nvSpPr>
          <p:cNvPr id="42" name="Rectangle 41">
            <a:extLst>
              <a:ext uri="{FF2B5EF4-FFF2-40B4-BE49-F238E27FC236}">
                <a16:creationId xmlns:a16="http://schemas.microsoft.com/office/drawing/2014/main" id="{58E8425F-870F-A057-9F4A-C553A8DAB946}"/>
              </a:ext>
            </a:extLst>
          </p:cNvPr>
          <p:cNvSpPr/>
          <p:nvPr/>
        </p:nvSpPr>
        <p:spPr>
          <a:xfrm>
            <a:off x="2727075" y="3165348"/>
            <a:ext cx="1371600" cy="421228"/>
          </a:xfrm>
          <a:prstGeom prst="rect">
            <a:avLst/>
          </a:prstGeom>
          <a:solidFill>
            <a:srgbClr val="FFEB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Bác gái</a:t>
            </a:r>
          </a:p>
        </p:txBody>
      </p:sp>
      <p:sp>
        <p:nvSpPr>
          <p:cNvPr id="43" name="Rectangle 42">
            <a:extLst>
              <a:ext uri="{FF2B5EF4-FFF2-40B4-BE49-F238E27FC236}">
                <a16:creationId xmlns:a16="http://schemas.microsoft.com/office/drawing/2014/main" id="{6DBF73A3-0B89-DCDA-9F6F-801C18EAA7EA}"/>
              </a:ext>
            </a:extLst>
          </p:cNvPr>
          <p:cNvSpPr/>
          <p:nvPr/>
        </p:nvSpPr>
        <p:spPr>
          <a:xfrm>
            <a:off x="2727075" y="3658521"/>
            <a:ext cx="1371600" cy="421227"/>
          </a:xfrm>
          <a:prstGeom prst="rect">
            <a:avLst/>
          </a:prstGeom>
          <a:solidFill>
            <a:srgbClr val="FFEB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Chú </a:t>
            </a:r>
          </a:p>
        </p:txBody>
      </p:sp>
      <p:sp>
        <p:nvSpPr>
          <p:cNvPr id="44" name="Rectangle 43">
            <a:extLst>
              <a:ext uri="{FF2B5EF4-FFF2-40B4-BE49-F238E27FC236}">
                <a16:creationId xmlns:a16="http://schemas.microsoft.com/office/drawing/2014/main" id="{B7DDC2C2-E7B9-B940-3E84-4F23A56877B6}"/>
              </a:ext>
            </a:extLst>
          </p:cNvPr>
          <p:cNvSpPr/>
          <p:nvPr/>
        </p:nvSpPr>
        <p:spPr>
          <a:xfrm>
            <a:off x="2727075" y="4155948"/>
            <a:ext cx="1371600" cy="51869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Ông bà ngoại</a:t>
            </a:r>
          </a:p>
        </p:txBody>
      </p:sp>
      <p:sp>
        <p:nvSpPr>
          <p:cNvPr id="45" name="Rectangle 44">
            <a:extLst>
              <a:ext uri="{FF2B5EF4-FFF2-40B4-BE49-F238E27FC236}">
                <a16:creationId xmlns:a16="http://schemas.microsoft.com/office/drawing/2014/main" id="{B0B02E2C-515C-6790-D0A5-7F3701665E66}"/>
              </a:ext>
            </a:extLst>
          </p:cNvPr>
          <p:cNvSpPr/>
          <p:nvPr/>
        </p:nvSpPr>
        <p:spPr>
          <a:xfrm>
            <a:off x="2727075" y="4765548"/>
            <a:ext cx="1371600" cy="38511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Dì  </a:t>
            </a:r>
          </a:p>
        </p:txBody>
      </p:sp>
      <p:sp>
        <p:nvSpPr>
          <p:cNvPr id="46" name="Rectangle 45">
            <a:extLst>
              <a:ext uri="{FF2B5EF4-FFF2-40B4-BE49-F238E27FC236}">
                <a16:creationId xmlns:a16="http://schemas.microsoft.com/office/drawing/2014/main" id="{34878D69-2619-8788-3292-9BDB4E9AC889}"/>
              </a:ext>
            </a:extLst>
          </p:cNvPr>
          <p:cNvSpPr/>
          <p:nvPr/>
        </p:nvSpPr>
        <p:spPr>
          <a:xfrm>
            <a:off x="2727075" y="5222748"/>
            <a:ext cx="1371600" cy="38511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Cậu  </a:t>
            </a:r>
          </a:p>
        </p:txBody>
      </p:sp>
      <p:sp>
        <p:nvSpPr>
          <p:cNvPr id="47" name="Rectangle 46">
            <a:extLst>
              <a:ext uri="{FF2B5EF4-FFF2-40B4-BE49-F238E27FC236}">
                <a16:creationId xmlns:a16="http://schemas.microsoft.com/office/drawing/2014/main" id="{0C2137C3-CF6D-336B-1B76-9F54A5F4C046}"/>
              </a:ext>
            </a:extLst>
          </p:cNvPr>
          <p:cNvSpPr/>
          <p:nvPr/>
        </p:nvSpPr>
        <p:spPr>
          <a:xfrm>
            <a:off x="3641476" y="6450640"/>
            <a:ext cx="2346962" cy="677108"/>
          </a:xfrm>
          <a:prstGeom prst="rect">
            <a:avLst/>
          </a:prstGeom>
          <a:solidFill>
            <a:srgbClr val="71AE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Không vừa cắm pin vừa chơi điện thoại</a:t>
            </a:r>
          </a:p>
        </p:txBody>
      </p:sp>
      <p:sp>
        <p:nvSpPr>
          <p:cNvPr id="48" name="Rectangle 47">
            <a:extLst>
              <a:ext uri="{FF2B5EF4-FFF2-40B4-BE49-F238E27FC236}">
                <a16:creationId xmlns:a16="http://schemas.microsoft.com/office/drawing/2014/main" id="{B8AFE662-BFE3-7865-E214-EF57589FEF95}"/>
              </a:ext>
            </a:extLst>
          </p:cNvPr>
          <p:cNvSpPr/>
          <p:nvPr/>
        </p:nvSpPr>
        <p:spPr>
          <a:xfrm>
            <a:off x="3641475" y="7187243"/>
            <a:ext cx="2346960" cy="677108"/>
          </a:xfrm>
          <a:prstGeom prst="rect">
            <a:avLst/>
          </a:prstGeom>
          <a:solidFill>
            <a:srgbClr val="71AE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Không để các vật liệu dễ cháy gần bếp</a:t>
            </a:r>
          </a:p>
        </p:txBody>
      </p:sp>
      <p:sp>
        <p:nvSpPr>
          <p:cNvPr id="63" name="Rectangle 62">
            <a:extLst>
              <a:ext uri="{FF2B5EF4-FFF2-40B4-BE49-F238E27FC236}">
                <a16:creationId xmlns:a16="http://schemas.microsoft.com/office/drawing/2014/main" id="{D580652A-E352-BAD8-DDD1-F86F097175CD}"/>
              </a:ext>
            </a:extLst>
          </p:cNvPr>
          <p:cNvSpPr/>
          <p:nvPr/>
        </p:nvSpPr>
        <p:spPr>
          <a:xfrm>
            <a:off x="3641475" y="7914183"/>
            <a:ext cx="2346961" cy="481527"/>
          </a:xfrm>
          <a:prstGeom prst="rect">
            <a:avLst/>
          </a:prstGeom>
          <a:solidFill>
            <a:srgbClr val="71AE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Chú ý khi nấu ăn </a:t>
            </a:r>
          </a:p>
        </p:txBody>
      </p:sp>
      <p:sp>
        <p:nvSpPr>
          <p:cNvPr id="64" name="Rectangle 63">
            <a:extLst>
              <a:ext uri="{FF2B5EF4-FFF2-40B4-BE49-F238E27FC236}">
                <a16:creationId xmlns:a16="http://schemas.microsoft.com/office/drawing/2014/main" id="{ACDA774D-9C8E-152E-A7F8-12917D8B3EB3}"/>
              </a:ext>
            </a:extLst>
          </p:cNvPr>
          <p:cNvSpPr/>
          <p:nvPr/>
        </p:nvSpPr>
        <p:spPr>
          <a:xfrm>
            <a:off x="12328275" y="2860549"/>
            <a:ext cx="1500671" cy="573178"/>
          </a:xfrm>
          <a:prstGeom prst="rect">
            <a:avLst/>
          </a:prstGeom>
          <a:solidFill>
            <a:srgbClr val="FF7E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lumMod val="95000"/>
                  </a:schemeClr>
                </a:solidFill>
              </a:rPr>
              <a:t>Ngày cưới của bố mẹ</a:t>
            </a:r>
          </a:p>
        </p:txBody>
      </p:sp>
      <p:sp>
        <p:nvSpPr>
          <p:cNvPr id="67" name="Rectangle 66">
            <a:extLst>
              <a:ext uri="{FF2B5EF4-FFF2-40B4-BE49-F238E27FC236}">
                <a16:creationId xmlns:a16="http://schemas.microsoft.com/office/drawing/2014/main" id="{24D18135-65F9-0BBC-F229-E96F2C45454B}"/>
              </a:ext>
            </a:extLst>
          </p:cNvPr>
          <p:cNvSpPr/>
          <p:nvPr/>
        </p:nvSpPr>
        <p:spPr>
          <a:xfrm>
            <a:off x="12328274" y="3522021"/>
            <a:ext cx="1500671" cy="481527"/>
          </a:xfrm>
          <a:prstGeom prst="rect">
            <a:avLst/>
          </a:prstGeom>
          <a:solidFill>
            <a:srgbClr val="FF7E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lumMod val="95000"/>
                  </a:schemeClr>
                </a:solidFill>
              </a:rPr>
              <a:t>Ngày em được sinh ra</a:t>
            </a:r>
          </a:p>
        </p:txBody>
      </p:sp>
      <p:sp>
        <p:nvSpPr>
          <p:cNvPr id="68" name="Rectangle 67">
            <a:extLst>
              <a:ext uri="{FF2B5EF4-FFF2-40B4-BE49-F238E27FC236}">
                <a16:creationId xmlns:a16="http://schemas.microsoft.com/office/drawing/2014/main" id="{B7DAA2DB-73FE-0667-3EB7-DD74BCC98DA2}"/>
              </a:ext>
            </a:extLst>
          </p:cNvPr>
          <p:cNvSpPr/>
          <p:nvPr/>
        </p:nvSpPr>
        <p:spPr>
          <a:xfrm>
            <a:off x="12328273" y="4131621"/>
            <a:ext cx="1500671" cy="481527"/>
          </a:xfrm>
          <a:prstGeom prst="rect">
            <a:avLst/>
          </a:prstGeom>
          <a:solidFill>
            <a:srgbClr val="FF7E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lumMod val="95000"/>
                  </a:schemeClr>
                </a:solidFill>
              </a:rPr>
              <a:t>Ngày em vào lớp 1</a:t>
            </a:r>
          </a:p>
        </p:txBody>
      </p:sp>
      <p:sp>
        <p:nvSpPr>
          <p:cNvPr id="69" name="Rectangle 68">
            <a:extLst>
              <a:ext uri="{FF2B5EF4-FFF2-40B4-BE49-F238E27FC236}">
                <a16:creationId xmlns:a16="http://schemas.microsoft.com/office/drawing/2014/main" id="{1D91DDA2-2B51-30D6-637B-6B45249EAC08}"/>
              </a:ext>
            </a:extLst>
          </p:cNvPr>
          <p:cNvSpPr/>
          <p:nvPr/>
        </p:nvSpPr>
        <p:spPr>
          <a:xfrm>
            <a:off x="12327435" y="6723954"/>
            <a:ext cx="1726692" cy="481527"/>
          </a:xfrm>
          <a:prstGeom prst="rect">
            <a:avLst/>
          </a:prstGeom>
          <a:solidFill>
            <a:srgbClr val="97C87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Quét sân</a:t>
            </a:r>
          </a:p>
        </p:txBody>
      </p:sp>
      <p:sp>
        <p:nvSpPr>
          <p:cNvPr id="70" name="Rectangle 69">
            <a:extLst>
              <a:ext uri="{FF2B5EF4-FFF2-40B4-BE49-F238E27FC236}">
                <a16:creationId xmlns:a16="http://schemas.microsoft.com/office/drawing/2014/main" id="{D622C7A4-AF47-CFF5-1914-F9572D2B270D}"/>
              </a:ext>
            </a:extLst>
          </p:cNvPr>
          <p:cNvSpPr/>
          <p:nvPr/>
        </p:nvSpPr>
        <p:spPr>
          <a:xfrm>
            <a:off x="12328275" y="7315316"/>
            <a:ext cx="1726692" cy="588059"/>
          </a:xfrm>
          <a:prstGeom prst="rect">
            <a:avLst/>
          </a:prstGeom>
          <a:solidFill>
            <a:srgbClr val="97C87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Vứt rác đúng nơi quy định</a:t>
            </a:r>
          </a:p>
        </p:txBody>
      </p:sp>
      <p:sp>
        <p:nvSpPr>
          <p:cNvPr id="71" name="Rectangle 70">
            <a:extLst>
              <a:ext uri="{FF2B5EF4-FFF2-40B4-BE49-F238E27FC236}">
                <a16:creationId xmlns:a16="http://schemas.microsoft.com/office/drawing/2014/main" id="{53F98AFB-10C2-96DC-E405-CFFC9564B643}"/>
              </a:ext>
            </a:extLst>
          </p:cNvPr>
          <p:cNvSpPr/>
          <p:nvPr/>
        </p:nvSpPr>
        <p:spPr>
          <a:xfrm>
            <a:off x="12327435" y="7965948"/>
            <a:ext cx="1753440" cy="481527"/>
          </a:xfrm>
          <a:prstGeom prst="rect">
            <a:avLst/>
          </a:prstGeom>
          <a:solidFill>
            <a:srgbClr val="97C87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Dọn dẹp choồng trại</a:t>
            </a:r>
          </a:p>
        </p:txBody>
      </p:sp>
      <p:sp>
        <p:nvSpPr>
          <p:cNvPr id="73" name="Text Box 14">
            <a:extLst>
              <a:ext uri="{FF2B5EF4-FFF2-40B4-BE49-F238E27FC236}">
                <a16:creationId xmlns:a16="http://schemas.microsoft.com/office/drawing/2014/main" id="{61636E53-4FCD-1AEC-03AA-0333B08DB6A9}"/>
              </a:ext>
            </a:extLst>
          </p:cNvPr>
          <p:cNvSpPr txBox="1">
            <a:spLocks noChangeArrowheads="1"/>
          </p:cNvSpPr>
          <p:nvPr/>
        </p:nvSpPr>
        <p:spPr bwMode="auto">
          <a:xfrm>
            <a:off x="2727075" y="1176898"/>
            <a:ext cx="10515600"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600" b="1">
                <a:solidFill>
                  <a:srgbClr val="0000CC"/>
                </a:solidFill>
                <a:effectLst>
                  <a:outerShdw blurRad="38100" dist="38100" dir="2700000" algn="tl">
                    <a:srgbClr val="000000">
                      <a:alpha val="43137"/>
                    </a:srgbClr>
                  </a:outerShdw>
                </a:effectLst>
                <a:latin typeface="Times New Roman" pitchFamily="18" charset="0"/>
              </a:rPr>
              <a:t>Bài 4: ÔN TẬP CHỦ ĐỀ GIA ĐÌNH (T1)</a:t>
            </a:r>
          </a:p>
        </p:txBody>
      </p:sp>
    </p:spTree>
    <p:extLst>
      <p:ext uri="{BB962C8B-B14F-4D97-AF65-F5344CB8AC3E}">
        <p14:creationId xmlns:p14="http://schemas.microsoft.com/office/powerpoint/2010/main" val="402168777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500"/>
                                        <p:tgtEl>
                                          <p:spTgt spid="4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fade">
                                      <p:cBhvr>
                                        <p:cTn id="18" dur="500"/>
                                        <p:tgtEl>
                                          <p:spTgt spid="4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500"/>
                                        <p:tgtEl>
                                          <p:spTgt spid="4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500"/>
                                        <p:tgtEl>
                                          <p:spTgt spid="4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7"/>
                                        </p:tgtEl>
                                        <p:attrNameLst>
                                          <p:attrName>style.visibility</p:attrName>
                                        </p:attrNameLst>
                                      </p:cBhvr>
                                      <p:to>
                                        <p:strVal val="visible"/>
                                      </p:to>
                                    </p:set>
                                    <p:animEffect transition="in" filter="fade">
                                      <p:cBhvr>
                                        <p:cTn id="29" dur="500"/>
                                        <p:tgtEl>
                                          <p:spTgt spid="6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4"/>
                                        </p:tgtEl>
                                        <p:attrNameLst>
                                          <p:attrName>style.visibility</p:attrName>
                                        </p:attrNameLst>
                                      </p:cBhvr>
                                      <p:to>
                                        <p:strVal val="visible"/>
                                      </p:to>
                                    </p:set>
                                    <p:animEffect transition="in" filter="fade">
                                      <p:cBhvr>
                                        <p:cTn id="32" dur="500"/>
                                        <p:tgtEl>
                                          <p:spTgt spid="6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8"/>
                                        </p:tgtEl>
                                        <p:attrNameLst>
                                          <p:attrName>style.visibility</p:attrName>
                                        </p:attrNameLst>
                                      </p:cBhvr>
                                      <p:to>
                                        <p:strVal val="visible"/>
                                      </p:to>
                                    </p:set>
                                    <p:animEffect transition="in" filter="fade">
                                      <p:cBhvr>
                                        <p:cTn id="35" dur="500"/>
                                        <p:tgtEl>
                                          <p:spTgt spid="6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fade">
                                      <p:cBhvr>
                                        <p:cTn id="38" dur="500"/>
                                        <p:tgtEl>
                                          <p:spTgt spid="4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fade">
                                      <p:cBhvr>
                                        <p:cTn id="41" dur="500"/>
                                        <p:tgtEl>
                                          <p:spTgt spid="4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fade">
                                      <p:cBhvr>
                                        <p:cTn id="44" dur="500"/>
                                        <p:tgtEl>
                                          <p:spTgt spid="6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69"/>
                                        </p:tgtEl>
                                        <p:attrNameLst>
                                          <p:attrName>style.visibility</p:attrName>
                                        </p:attrNameLst>
                                      </p:cBhvr>
                                      <p:to>
                                        <p:strVal val="visible"/>
                                      </p:to>
                                    </p:set>
                                    <p:animEffect transition="in" filter="fade">
                                      <p:cBhvr>
                                        <p:cTn id="49" dur="500"/>
                                        <p:tgtEl>
                                          <p:spTgt spid="6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fade">
                                      <p:cBhvr>
                                        <p:cTn id="52" dur="500"/>
                                        <p:tgtEl>
                                          <p:spTgt spid="7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71"/>
                                        </p:tgtEl>
                                        <p:attrNameLst>
                                          <p:attrName>style.visibility</p:attrName>
                                        </p:attrNameLst>
                                      </p:cBhvr>
                                      <p:to>
                                        <p:strVal val="visible"/>
                                      </p:to>
                                    </p:set>
                                    <p:animEffect transition="in" filter="fade">
                                      <p:cBhvr>
                                        <p:cTn id="55"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2" grpId="0" animBg="1"/>
      <p:bldP spid="43" grpId="0" animBg="1"/>
      <p:bldP spid="44" grpId="0" animBg="1"/>
      <p:bldP spid="45" grpId="0" animBg="1"/>
      <p:bldP spid="46" grpId="0" animBg="1"/>
      <p:bldP spid="47" grpId="0" animBg="1"/>
      <p:bldP spid="48" grpId="0" animBg="1"/>
      <p:bldP spid="63" grpId="0" animBg="1"/>
      <p:bldP spid="64" grpId="0" animBg="1"/>
      <p:bldP spid="67" grpId="0" animBg="1"/>
      <p:bldP spid="68" grpId="0" animBg="1"/>
      <p:bldP spid="69" grpId="0" animBg="1"/>
      <p:bldP spid="70" grpId="0" animBg="1"/>
      <p:bldP spid="7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0515600"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600" b="1">
                <a:solidFill>
                  <a:srgbClr val="0000CC"/>
                </a:solidFill>
                <a:effectLst>
                  <a:outerShdw blurRad="38100" dist="38100" dir="2700000" algn="tl">
                    <a:srgbClr val="000000">
                      <a:alpha val="43137"/>
                    </a:srgbClr>
                  </a:outerShdw>
                </a:effectLst>
                <a:latin typeface="Times New Roman" pitchFamily="18" charset="0"/>
              </a:rPr>
              <a:t>Bài 4: ÔN TẬP CHỦ ĐỀ GIA ĐÌNH (T1)</a:t>
            </a:r>
          </a:p>
        </p:txBody>
      </p:sp>
      <p:sp>
        <p:nvSpPr>
          <p:cNvPr id="10" name="Rectangle 9"/>
          <p:cNvSpPr/>
          <p:nvPr/>
        </p:nvSpPr>
        <p:spPr>
          <a:xfrm>
            <a:off x="746919" y="1782783"/>
            <a:ext cx="112014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Nếu gặp tình huống này, em xử lý như thế nào?</a:t>
            </a:r>
          </a:p>
        </p:txBody>
      </p:sp>
      <p:pic>
        <p:nvPicPr>
          <p:cNvPr id="3" name="Picture 2">
            <a:extLst>
              <a:ext uri="{FF2B5EF4-FFF2-40B4-BE49-F238E27FC236}">
                <a16:creationId xmlns:a16="http://schemas.microsoft.com/office/drawing/2014/main" id="{3D059EE8-11FA-B69C-133B-6602158E0340}"/>
              </a:ext>
            </a:extLst>
          </p:cNvPr>
          <p:cNvPicPr>
            <a:picLocks noChangeAspect="1"/>
          </p:cNvPicPr>
          <p:nvPr/>
        </p:nvPicPr>
        <p:blipFill rotWithShape="1">
          <a:blip r:embed="rId3"/>
          <a:srcRect t="5889" r="53866"/>
          <a:stretch/>
        </p:blipFill>
        <p:spPr>
          <a:xfrm>
            <a:off x="10593497" y="2321780"/>
            <a:ext cx="4495800" cy="3483525"/>
          </a:xfrm>
          <a:prstGeom prst="rect">
            <a:avLst/>
          </a:prstGeom>
        </p:spPr>
      </p:pic>
      <p:pic>
        <p:nvPicPr>
          <p:cNvPr id="17" name="Picture 16">
            <a:extLst>
              <a:ext uri="{FF2B5EF4-FFF2-40B4-BE49-F238E27FC236}">
                <a16:creationId xmlns:a16="http://schemas.microsoft.com/office/drawing/2014/main" id="{D8C26BC7-B4E7-FF96-B245-0B1AE0FC7476}"/>
              </a:ext>
            </a:extLst>
          </p:cNvPr>
          <p:cNvPicPr>
            <a:picLocks noChangeAspect="1"/>
          </p:cNvPicPr>
          <p:nvPr/>
        </p:nvPicPr>
        <p:blipFill rotWithShape="1">
          <a:blip r:embed="rId3"/>
          <a:srcRect l="45809" t="-1191" r="4586" b="-1"/>
          <a:stretch/>
        </p:blipFill>
        <p:spPr>
          <a:xfrm>
            <a:off x="10573404" y="5660474"/>
            <a:ext cx="4515893" cy="3483526"/>
          </a:xfrm>
          <a:prstGeom prst="rect">
            <a:avLst/>
          </a:prstGeom>
        </p:spPr>
      </p:pic>
      <p:sp>
        <p:nvSpPr>
          <p:cNvPr id="19" name="TextBox 18">
            <a:extLst>
              <a:ext uri="{FF2B5EF4-FFF2-40B4-BE49-F238E27FC236}">
                <a16:creationId xmlns:a16="http://schemas.microsoft.com/office/drawing/2014/main" id="{C0F0ACCA-1BF9-4F7B-028D-D7C693779B7D}"/>
              </a:ext>
            </a:extLst>
          </p:cNvPr>
          <p:cNvSpPr txBox="1"/>
          <p:nvPr/>
        </p:nvSpPr>
        <p:spPr>
          <a:xfrm>
            <a:off x="899319" y="5471585"/>
            <a:ext cx="8140148" cy="2185214"/>
          </a:xfrm>
          <a:prstGeom prst="rect">
            <a:avLst/>
          </a:prstGeom>
          <a:noFill/>
        </p:spPr>
        <p:txBody>
          <a:bodyPr wrap="square">
            <a:spAutoFit/>
          </a:bodyPr>
          <a:lstStyle/>
          <a:p>
            <a:pPr algn="just">
              <a:buFont typeface="Arial" panose="020B0604020202020204" pitchFamily="34" charset="0"/>
              <a:buChar char="•"/>
            </a:pPr>
            <a:r>
              <a:rPr lang="vi-VN" sz="3400" b="1" i="0">
                <a:solidFill>
                  <a:srgbClr val="3333FF"/>
                </a:solidFill>
                <a:effectLst/>
                <a:latin typeface="Times New Roman" panose="02020603050405020304" pitchFamily="18" charset="0"/>
                <a:cs typeface="Times New Roman" panose="02020603050405020304" pitchFamily="18" charset="0"/>
              </a:rPr>
              <a:t>Hình 2: Em khuyên nhủ bạn nhỏ nên quan tâm đến dì của mình vì đó là cách thể hiện sự quan tâm đối với người thân của mình</a:t>
            </a:r>
          </a:p>
        </p:txBody>
      </p:sp>
      <p:sp>
        <p:nvSpPr>
          <p:cNvPr id="21" name="TextBox 20">
            <a:extLst>
              <a:ext uri="{FF2B5EF4-FFF2-40B4-BE49-F238E27FC236}">
                <a16:creationId xmlns:a16="http://schemas.microsoft.com/office/drawing/2014/main" id="{AA3B5A24-8004-05B9-F018-1E10299769A6}"/>
              </a:ext>
            </a:extLst>
          </p:cNvPr>
          <p:cNvSpPr txBox="1"/>
          <p:nvPr/>
        </p:nvSpPr>
        <p:spPr>
          <a:xfrm>
            <a:off x="1051719" y="2873131"/>
            <a:ext cx="8915400" cy="2185214"/>
          </a:xfrm>
          <a:prstGeom prst="rect">
            <a:avLst/>
          </a:prstGeom>
          <a:noFill/>
        </p:spPr>
        <p:txBody>
          <a:bodyPr wrap="square">
            <a:spAutoFit/>
          </a:bodyPr>
          <a:lstStyle/>
          <a:p>
            <a:pPr algn="just"/>
            <a:r>
              <a:rPr lang="en-US" sz="3400" b="1" i="0">
                <a:solidFill>
                  <a:srgbClr val="3333FF"/>
                </a:solidFill>
                <a:effectLst/>
                <a:latin typeface="Times New Roman" panose="02020603050405020304" pitchFamily="18" charset="0"/>
                <a:cs typeface="Times New Roman" panose="02020603050405020304" pitchFamily="18" charset="0"/>
              </a:rPr>
              <a:t>+ </a:t>
            </a:r>
            <a:r>
              <a:rPr lang="vi-VN" sz="3400" b="1" i="0">
                <a:solidFill>
                  <a:srgbClr val="3333FF"/>
                </a:solidFill>
                <a:effectLst/>
                <a:latin typeface="Times New Roman" panose="02020603050405020304" pitchFamily="18" charset="0"/>
                <a:cs typeface="Times New Roman" panose="02020603050405020304" pitchFamily="18" charset="0"/>
              </a:rPr>
              <a:t>Hình 1: Em nhắc nhở 2 bạn không được nghịch lửa ở gần nhà vì ngôi nhà của các bạn là nhà gỗ, rất dễ bén lửa. Ngoài ra còn gần nơi treo quần áo cũng sẽ có nguy cơ gây cháy nhà.</a:t>
            </a:r>
          </a:p>
        </p:txBody>
      </p:sp>
    </p:spTree>
    <p:extLst>
      <p:ext uri="{BB962C8B-B14F-4D97-AF65-F5344CB8AC3E}">
        <p14:creationId xmlns:p14="http://schemas.microsoft.com/office/powerpoint/2010/main" val="243274807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28" name="Picture 4" descr="Hà Nội: Cháy lớn ngôi nhà trên phố Bát Đàn, một người tử vong | Báo Dân trí"/>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6276638" cy="91440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hành phố Hồ Chí Minh: Mong sẽ không còn những vụ cháy thương tâm - Hànộimớ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1"/>
            <a:ext cx="16276639" cy="918104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BÁO SÀI GÒN GIẢI PHÓNG"/>
          <p:cNvPicPr>
            <a:picLocks noChangeAspect="1" noChangeArrowheads="1"/>
          </p:cNvPicPr>
          <p:nvPr/>
        </p:nvPicPr>
        <p:blipFill rotWithShape="1">
          <a:blip r:embed="rId6">
            <a:extLst>
              <a:ext uri="{28A0092B-C50C-407E-A947-70E740481C1C}">
                <a14:useLocalDpi xmlns:a14="http://schemas.microsoft.com/office/drawing/2010/main" val="0"/>
              </a:ext>
            </a:extLst>
          </a:blip>
          <a:srcRect t="19540"/>
          <a:stretch/>
        </p:blipFill>
        <p:spPr bwMode="auto">
          <a:xfrm>
            <a:off x="-1" y="-1"/>
            <a:ext cx="16276639" cy="914400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Quảng Ngãi: Cháy lớn trong đêm, thiêu rụi hai căn nhà"/>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4348" y="-13076"/>
            <a:ext cx="15969433" cy="915707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háy nhà phố Tam Khương do đốt vàng mã, 4 người tử vo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4349" y="0"/>
            <a:ext cx="16380987" cy="9177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472793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500"/>
                                        <p:tgtEl>
                                          <p:spTgt spid="1030"/>
                                        </p:tgtEl>
                                      </p:cBhvr>
                                    </p:animEffec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500"/>
                                        <p:tgtEl>
                                          <p:spTgt spid="1028"/>
                                        </p:tgtEl>
                                      </p:cBhvr>
                                    </p:animEffect>
                                    <p:set>
                                      <p:cBhvr>
                                        <p:cTn id="11" dur="1" fill="hold">
                                          <p:stCondLst>
                                            <p:cond delay="499"/>
                                          </p:stCondLst>
                                        </p:cTn>
                                        <p:tgtEl>
                                          <p:spTgt spid="1028"/>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034"/>
                                        </p:tgtEl>
                                        <p:attrNameLst>
                                          <p:attrName>style.visibility</p:attrName>
                                        </p:attrNameLst>
                                      </p:cBhvr>
                                      <p:to>
                                        <p:strVal val="visible"/>
                                      </p:to>
                                    </p:set>
                                    <p:animEffect transition="in" filter="fade">
                                      <p:cBhvr>
                                        <p:cTn id="16" dur="500"/>
                                        <p:tgtEl>
                                          <p:spTgt spid="1034"/>
                                        </p:tgtEl>
                                      </p:cBhvr>
                                    </p:animEffect>
                                  </p:childTnLst>
                                </p:cTn>
                              </p:par>
                            </p:childTnLst>
                          </p:cTn>
                        </p:par>
                        <p:par>
                          <p:cTn id="17" fill="hold">
                            <p:stCondLst>
                              <p:cond delay="500"/>
                            </p:stCondLst>
                            <p:childTnLst>
                              <p:par>
                                <p:cTn id="18" presetID="10" presetClass="exit" presetSubtype="0" fill="hold" nodeType="afterEffect">
                                  <p:stCondLst>
                                    <p:cond delay="0"/>
                                  </p:stCondLst>
                                  <p:childTnLst>
                                    <p:animEffect transition="out" filter="fade">
                                      <p:cBhvr>
                                        <p:cTn id="19" dur="500"/>
                                        <p:tgtEl>
                                          <p:spTgt spid="1030"/>
                                        </p:tgtEl>
                                      </p:cBhvr>
                                    </p:animEffect>
                                    <p:set>
                                      <p:cBhvr>
                                        <p:cTn id="20" dur="1" fill="hold">
                                          <p:stCondLst>
                                            <p:cond delay="499"/>
                                          </p:stCondLst>
                                        </p:cTn>
                                        <p:tgtEl>
                                          <p:spTgt spid="103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32"/>
                                        </p:tgtEl>
                                        <p:attrNameLst>
                                          <p:attrName>style.visibility</p:attrName>
                                        </p:attrNameLst>
                                      </p:cBhvr>
                                      <p:to>
                                        <p:strVal val="visible"/>
                                      </p:to>
                                    </p:set>
                                    <p:animEffect transition="in" filter="fade">
                                      <p:cBhvr>
                                        <p:cTn id="25" dur="500"/>
                                        <p:tgtEl>
                                          <p:spTgt spid="1032"/>
                                        </p:tgtEl>
                                      </p:cBhvr>
                                    </p:animEffect>
                                  </p:childTnLst>
                                </p:cTn>
                              </p:par>
                            </p:childTnLst>
                          </p:cTn>
                        </p:par>
                        <p:par>
                          <p:cTn id="26" fill="hold">
                            <p:stCondLst>
                              <p:cond delay="500"/>
                            </p:stCondLst>
                            <p:childTnLst>
                              <p:par>
                                <p:cTn id="27" presetID="10" presetClass="exit" presetSubtype="0" fill="hold" nodeType="afterEffect">
                                  <p:stCondLst>
                                    <p:cond delay="0"/>
                                  </p:stCondLst>
                                  <p:childTnLst>
                                    <p:animEffect transition="out" filter="fade">
                                      <p:cBhvr>
                                        <p:cTn id="28" dur="500"/>
                                        <p:tgtEl>
                                          <p:spTgt spid="1034"/>
                                        </p:tgtEl>
                                      </p:cBhvr>
                                    </p:animEffect>
                                    <p:set>
                                      <p:cBhvr>
                                        <p:cTn id="29" dur="1" fill="hold">
                                          <p:stCondLst>
                                            <p:cond delay="499"/>
                                          </p:stCondLst>
                                        </p:cTn>
                                        <p:tgtEl>
                                          <p:spTgt spid="1034"/>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036"/>
                                        </p:tgtEl>
                                        <p:attrNameLst>
                                          <p:attrName>style.visibility</p:attrName>
                                        </p:attrNameLst>
                                      </p:cBhvr>
                                      <p:to>
                                        <p:strVal val="visible"/>
                                      </p:to>
                                    </p:set>
                                    <p:animEffect transition="in" filter="fade">
                                      <p:cBhvr>
                                        <p:cTn id="34" dur="500"/>
                                        <p:tgtEl>
                                          <p:spTgt spid="1036"/>
                                        </p:tgtEl>
                                      </p:cBhvr>
                                    </p:animEffect>
                                  </p:childTnLst>
                                </p:cTn>
                              </p:par>
                            </p:childTnLst>
                          </p:cTn>
                        </p:par>
                        <p:par>
                          <p:cTn id="35" fill="hold">
                            <p:stCondLst>
                              <p:cond delay="500"/>
                            </p:stCondLst>
                            <p:childTnLst>
                              <p:par>
                                <p:cTn id="36" presetID="10" presetClass="exit" presetSubtype="0" fill="hold" nodeType="afterEffect">
                                  <p:stCondLst>
                                    <p:cond delay="0"/>
                                  </p:stCondLst>
                                  <p:childTnLst>
                                    <p:animEffect transition="out" filter="fade">
                                      <p:cBhvr>
                                        <p:cTn id="37" dur="500"/>
                                        <p:tgtEl>
                                          <p:spTgt spid="1032"/>
                                        </p:tgtEl>
                                      </p:cBhvr>
                                    </p:animEffect>
                                    <p:set>
                                      <p:cBhvr>
                                        <p:cTn id="38" dur="1" fill="hold">
                                          <p:stCondLst>
                                            <p:cond delay="499"/>
                                          </p:stCondLst>
                                        </p:cTn>
                                        <p:tgtEl>
                                          <p:spTgt spid="10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WordArt 3"/>
          <p:cNvSpPr>
            <a:spLocks noChangeArrowheads="1" noChangeShapeType="1" noTextEdit="1"/>
          </p:cNvSpPr>
          <p:nvPr/>
        </p:nvSpPr>
        <p:spPr bwMode="auto">
          <a:xfrm>
            <a:off x="3642519" y="4114800"/>
            <a:ext cx="9220200" cy="11255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96339709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ppt_w</p:attrName>
                                        </p:attrNameLst>
                                      </p:cBhvr>
                                      <p:tavLst>
                                        <p:tav tm="0">
                                          <p:val>
                                            <p:fltVal val="0"/>
                                          </p:val>
                                        </p:tav>
                                        <p:tav tm="100000">
                                          <p:val>
                                            <p:strVal val="#ppt_w"/>
                                          </p:val>
                                        </p:tav>
                                      </p:tavLst>
                                    </p:anim>
                                    <p:anim calcmode="lin" valueType="num">
                                      <p:cBhvr>
                                        <p:cTn id="8" dur="5000" fill="hold"/>
                                        <p:tgtEl>
                                          <p:spTgt spid="3"/>
                                        </p:tgtEl>
                                        <p:attrNameLst>
                                          <p:attrName>ppt_h</p:attrName>
                                        </p:attrNameLst>
                                      </p:cBhvr>
                                      <p:tavLst>
                                        <p:tav tm="0">
                                          <p:val>
                                            <p:fltVal val="0"/>
                                          </p:val>
                                        </p:tav>
                                        <p:tav tm="100000">
                                          <p:val>
                                            <p:strVal val="#ppt_h"/>
                                          </p:val>
                                        </p:tav>
                                      </p:tavLst>
                                    </p:anim>
                                    <p:animEffect transition="in" filter="fade">
                                      <p:cBhvr>
                                        <p:cTn id="9"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10578</TotalTime>
  <Words>303</Words>
  <Application>Microsoft Office PowerPoint</Application>
  <PresentationFormat>Custom</PresentationFormat>
  <Paragraphs>53</Paragraphs>
  <Slides>6</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1097</cp:revision>
  <dcterms:created xsi:type="dcterms:W3CDTF">2008-09-09T22:52:10Z</dcterms:created>
  <dcterms:modified xsi:type="dcterms:W3CDTF">2024-05-07T14:15:20Z</dcterms:modified>
</cp:coreProperties>
</file>