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ink/ink1.xml" ContentType="application/inkml+xml"/>
  <Override PartName="/ppt/ink/ink2.xml" ContentType="application/inkml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427" r:id="rId2"/>
    <p:sldId id="430" r:id="rId3"/>
    <p:sldId id="440" r:id="rId4"/>
    <p:sldId id="432" r:id="rId5"/>
    <p:sldId id="433" r:id="rId6"/>
    <p:sldId id="435" r:id="rId7"/>
    <p:sldId id="441" r:id="rId8"/>
    <p:sldId id="442" r:id="rId9"/>
    <p:sldId id="431" r:id="rId10"/>
  </p:sldIdLst>
  <p:sldSz cx="16276638" cy="9144000"/>
  <p:notesSz cx="6858000" cy="9144000"/>
  <p:custDataLst>
    <p:tags r:id="rId12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FCF3C8"/>
    <a:srgbClr val="FFFFCC"/>
    <a:srgbClr val="0000CC"/>
    <a:srgbClr val="FF7C80"/>
    <a:srgbClr val="FF0066"/>
    <a:srgbClr val="FF6600"/>
    <a:srgbClr val="6600CC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2275C6-583F-48E6-B0B6-BD524BD5AC04}" v="268" dt="2022-07-25T10:17:46.958"/>
    <p1510:client id="{5D638DAF-E5BA-4959-AF04-3FC57248D161}" v="178" dt="2022-07-25T14:26:04.3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9274" autoAdjust="0"/>
  </p:normalViewPr>
  <p:slideViewPr>
    <p:cSldViewPr>
      <p:cViewPr varScale="1">
        <p:scale>
          <a:sx n="55" d="100"/>
          <a:sy n="55" d="100"/>
        </p:scale>
        <p:origin x="564" y="96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g Ha" userId="270efafb50020bd6" providerId="LiveId" clId="{1A2275C6-583F-48E6-B0B6-BD524BD5AC04}"/>
    <pc:docChg chg="undo custSel addSld delSld modSld sldOrd">
      <pc:chgData name="Trang Ha" userId="270efafb50020bd6" providerId="LiveId" clId="{1A2275C6-583F-48E6-B0B6-BD524BD5AC04}" dt="2022-07-25T10:17:46.958" v="1047"/>
      <pc:docMkLst>
        <pc:docMk/>
      </pc:docMkLst>
      <pc:sldChg chg="modSp mod">
        <pc:chgData name="Trang Ha" userId="270efafb50020bd6" providerId="LiveId" clId="{1A2275C6-583F-48E6-B0B6-BD524BD5AC04}" dt="2022-07-25T09:30:12.699" v="67" actId="14100"/>
        <pc:sldMkLst>
          <pc:docMk/>
          <pc:sldMk cId="4184934910" sldId="427"/>
        </pc:sldMkLst>
        <pc:spChg chg="mod">
          <ac:chgData name="Trang Ha" userId="270efafb50020bd6" providerId="LiveId" clId="{1A2275C6-583F-48E6-B0B6-BD524BD5AC04}" dt="2022-07-25T09:30:12.699" v="67" actId="14100"/>
          <ac:spMkLst>
            <pc:docMk/>
            <pc:sldMk cId="4184934910" sldId="427"/>
            <ac:spMk id="28" creationId="{00000000-0000-0000-0000-000000000000}"/>
          </ac:spMkLst>
        </pc:spChg>
        <pc:picChg chg="mod">
          <ac:chgData name="Trang Ha" userId="270efafb50020bd6" providerId="LiveId" clId="{1A2275C6-583F-48E6-B0B6-BD524BD5AC04}" dt="2022-07-25T09:29:43.899" v="63" actId="1076"/>
          <ac:picMkLst>
            <pc:docMk/>
            <pc:sldMk cId="4184934910" sldId="427"/>
            <ac:picMk id="30" creationId="{00000000-0000-0000-0000-000000000000}"/>
          </ac:picMkLst>
        </pc:picChg>
      </pc:sldChg>
      <pc:sldChg chg="addSp delSp modSp mod ord delAnim modAnim">
        <pc:chgData name="Trang Ha" userId="270efafb50020bd6" providerId="LiveId" clId="{1A2275C6-583F-48E6-B0B6-BD524BD5AC04}" dt="2022-07-25T10:17:46.958" v="1047"/>
        <pc:sldMkLst>
          <pc:docMk/>
          <pc:sldMk cId="2432748071" sldId="432"/>
        </pc:sldMkLst>
        <pc:spChg chg="del mod">
          <ac:chgData name="Trang Ha" userId="270efafb50020bd6" providerId="LiveId" clId="{1A2275C6-583F-48E6-B0B6-BD524BD5AC04}" dt="2022-07-25T09:48:16.880" v="497" actId="478"/>
          <ac:spMkLst>
            <pc:docMk/>
            <pc:sldMk cId="2432748071" sldId="432"/>
            <ac:spMk id="4" creationId="{00000000-0000-0000-0000-000000000000}"/>
          </ac:spMkLst>
        </pc:spChg>
        <pc:spChg chg="del">
          <ac:chgData name="Trang Ha" userId="270efafb50020bd6" providerId="LiveId" clId="{1A2275C6-583F-48E6-B0B6-BD524BD5AC04}" dt="2022-07-25T09:34:15.628" v="258" actId="478"/>
          <ac:spMkLst>
            <pc:docMk/>
            <pc:sldMk cId="2432748071" sldId="432"/>
            <ac:spMk id="5" creationId="{00000000-0000-0000-0000-000000000000}"/>
          </ac:spMkLst>
        </pc:spChg>
        <pc:spChg chg="mod">
          <ac:chgData name="Trang Ha" userId="270efafb50020bd6" providerId="LiveId" clId="{1A2275C6-583F-48E6-B0B6-BD524BD5AC04}" dt="2022-07-25T09:33:48.494" v="256" actId="14100"/>
          <ac:spMkLst>
            <pc:docMk/>
            <pc:sldMk cId="2432748071" sldId="432"/>
            <ac:spMk id="10" creationId="{00000000-0000-0000-0000-000000000000}"/>
          </ac:spMkLst>
        </pc:spChg>
        <pc:spChg chg="mod">
          <ac:chgData name="Trang Ha" userId="270efafb50020bd6" providerId="LiveId" clId="{1A2275C6-583F-48E6-B0B6-BD524BD5AC04}" dt="2022-07-25T09:49:01.514" v="592" actId="20577"/>
          <ac:spMkLst>
            <pc:docMk/>
            <pc:sldMk cId="2432748071" sldId="432"/>
            <ac:spMk id="14" creationId="{00000000-0000-0000-0000-000000000000}"/>
          </ac:spMkLst>
        </pc:spChg>
        <pc:spChg chg="add del mod">
          <ac:chgData name="Trang Ha" userId="270efafb50020bd6" providerId="LiveId" clId="{1A2275C6-583F-48E6-B0B6-BD524BD5AC04}" dt="2022-07-25T09:39:55.434" v="423" actId="478"/>
          <ac:spMkLst>
            <pc:docMk/>
            <pc:sldMk cId="2432748071" sldId="432"/>
            <ac:spMk id="18" creationId="{9EB357A9-4776-5EA5-8DDB-901D65758EA7}"/>
          </ac:spMkLst>
        </pc:spChg>
        <pc:spChg chg="add del mod">
          <ac:chgData name="Trang Ha" userId="270efafb50020bd6" providerId="LiveId" clId="{1A2275C6-583F-48E6-B0B6-BD524BD5AC04}" dt="2022-07-25T09:48:13.576" v="495" actId="478"/>
          <ac:spMkLst>
            <pc:docMk/>
            <pc:sldMk cId="2432748071" sldId="432"/>
            <ac:spMk id="20" creationId="{9D3A1BD1-EEE2-FF4F-8D21-28536A98DDFE}"/>
          </ac:spMkLst>
        </pc:spChg>
        <pc:spChg chg="add del mod">
          <ac:chgData name="Trang Ha" userId="270efafb50020bd6" providerId="LiveId" clId="{1A2275C6-583F-48E6-B0B6-BD524BD5AC04}" dt="2022-07-25T09:48:13.576" v="495" actId="478"/>
          <ac:spMkLst>
            <pc:docMk/>
            <pc:sldMk cId="2432748071" sldId="432"/>
            <ac:spMk id="22" creationId="{6B179CC3-DF64-D8AE-D24F-A5C662C3A0E3}"/>
          </ac:spMkLst>
        </pc:spChg>
        <pc:spChg chg="add del mod">
          <ac:chgData name="Trang Ha" userId="270efafb50020bd6" providerId="LiveId" clId="{1A2275C6-583F-48E6-B0B6-BD524BD5AC04}" dt="2022-07-25T09:48:13.576" v="495" actId="478"/>
          <ac:spMkLst>
            <pc:docMk/>
            <pc:sldMk cId="2432748071" sldId="432"/>
            <ac:spMk id="24" creationId="{FC70ED5A-0D3B-9F86-A8A2-D019F116D65B}"/>
          </ac:spMkLst>
        </pc:spChg>
        <pc:spChg chg="mod">
          <ac:chgData name="Trang Ha" userId="270efafb50020bd6" providerId="LiveId" clId="{1A2275C6-583F-48E6-B0B6-BD524BD5AC04}" dt="2022-07-25T09:47:46.373" v="491" actId="14100"/>
          <ac:spMkLst>
            <pc:docMk/>
            <pc:sldMk cId="2432748071" sldId="432"/>
            <ac:spMk id="31" creationId="{00000000-0000-0000-0000-000000000000}"/>
          </ac:spMkLst>
        </pc:spChg>
        <pc:spChg chg="add del mod">
          <ac:chgData name="Trang Ha" userId="270efafb50020bd6" providerId="LiveId" clId="{1A2275C6-583F-48E6-B0B6-BD524BD5AC04}" dt="2022-07-25T09:48:13.576" v="495" actId="478"/>
          <ac:spMkLst>
            <pc:docMk/>
            <pc:sldMk cId="2432748071" sldId="432"/>
            <ac:spMk id="32" creationId="{9ACDCE57-4235-9A9A-E2D2-953F426B36E5}"/>
          </ac:spMkLst>
        </pc:spChg>
        <pc:spChg chg="add mod">
          <ac:chgData name="Trang Ha" userId="270efafb50020bd6" providerId="LiveId" clId="{1A2275C6-583F-48E6-B0B6-BD524BD5AC04}" dt="2022-07-25T09:51:12.622" v="613" actId="948"/>
          <ac:spMkLst>
            <pc:docMk/>
            <pc:sldMk cId="2432748071" sldId="432"/>
            <ac:spMk id="33" creationId="{786E866C-6812-FD81-6CF7-F5A6589B33AD}"/>
          </ac:spMkLst>
        </pc:spChg>
        <pc:picChg chg="add del mod modCrop">
          <ac:chgData name="Trang Ha" userId="270efafb50020bd6" providerId="LiveId" clId="{1A2275C6-583F-48E6-B0B6-BD524BD5AC04}" dt="2022-07-25T09:49:16.234" v="595" actId="478"/>
          <ac:picMkLst>
            <pc:docMk/>
            <pc:sldMk cId="2432748071" sldId="432"/>
            <ac:picMk id="3" creationId="{3BE614DA-9AFA-682C-5C50-5D570A896771}"/>
          </ac:picMkLst>
        </pc:picChg>
        <pc:picChg chg="del">
          <ac:chgData name="Trang Ha" userId="270efafb50020bd6" providerId="LiveId" clId="{1A2275C6-583F-48E6-B0B6-BD524BD5AC04}" dt="2022-07-25T09:34:07.833" v="257" actId="478"/>
          <ac:picMkLst>
            <pc:docMk/>
            <pc:sldMk cId="2432748071" sldId="432"/>
            <ac:picMk id="4098" creationId="{00000000-0000-0000-0000-000000000000}"/>
          </ac:picMkLst>
        </pc:picChg>
        <pc:cxnChg chg="mod">
          <ac:chgData name="Trang Ha" userId="270efafb50020bd6" providerId="LiveId" clId="{1A2275C6-583F-48E6-B0B6-BD524BD5AC04}" dt="2022-07-25T09:36:41.911" v="417" actId="14100"/>
          <ac:cxnSpMkLst>
            <pc:docMk/>
            <pc:sldMk cId="2432748071" sldId="432"/>
            <ac:cxnSpMk id="11" creationId="{00000000-0000-0000-0000-000000000000}"/>
          </ac:cxnSpMkLst>
        </pc:cxnChg>
      </pc:sldChg>
      <pc:sldChg chg="addSp delSp modSp mod delAnim modAnim">
        <pc:chgData name="Trang Ha" userId="270efafb50020bd6" providerId="LiveId" clId="{1A2275C6-583F-48E6-B0B6-BD524BD5AC04}" dt="2022-07-25T10:15:28.438" v="1040" actId="1076"/>
        <pc:sldMkLst>
          <pc:docMk/>
          <pc:sldMk cId="635518802" sldId="433"/>
        </pc:sldMkLst>
        <pc:spChg chg="mod">
          <ac:chgData name="Trang Ha" userId="270efafb50020bd6" providerId="LiveId" clId="{1A2275C6-583F-48E6-B0B6-BD524BD5AC04}" dt="2022-07-25T09:53:55.436" v="742" actId="20577"/>
          <ac:spMkLst>
            <pc:docMk/>
            <pc:sldMk cId="635518802" sldId="433"/>
            <ac:spMk id="10" creationId="{00000000-0000-0000-0000-000000000000}"/>
          </ac:spMkLst>
        </pc:spChg>
        <pc:spChg chg="del">
          <ac:chgData name="Trang Ha" userId="270efafb50020bd6" providerId="LiveId" clId="{1A2275C6-583F-48E6-B0B6-BD524BD5AC04}" dt="2022-07-25T09:54:06.228" v="745" actId="478"/>
          <ac:spMkLst>
            <pc:docMk/>
            <pc:sldMk cId="635518802" sldId="433"/>
            <ac:spMk id="14" creationId="{00000000-0000-0000-0000-000000000000}"/>
          </ac:spMkLst>
        </pc:spChg>
        <pc:spChg chg="add mod">
          <ac:chgData name="Trang Ha" userId="270efafb50020bd6" providerId="LiveId" clId="{1A2275C6-583F-48E6-B0B6-BD524BD5AC04}" dt="2022-07-25T10:04:25.264" v="785" actId="207"/>
          <ac:spMkLst>
            <pc:docMk/>
            <pc:sldMk cId="635518802" sldId="433"/>
            <ac:spMk id="18" creationId="{47499A02-3CE6-AE3A-5369-28F7D1780B04}"/>
          </ac:spMkLst>
        </pc:spChg>
        <pc:spChg chg="add mod">
          <ac:chgData name="Trang Ha" userId="270efafb50020bd6" providerId="LiveId" clId="{1A2275C6-583F-48E6-B0B6-BD524BD5AC04}" dt="2022-07-25T10:04:29.475" v="786" actId="207"/>
          <ac:spMkLst>
            <pc:docMk/>
            <pc:sldMk cId="635518802" sldId="433"/>
            <ac:spMk id="20" creationId="{A8E44ABB-49E4-F49B-261C-7966CC13214D}"/>
          </ac:spMkLst>
        </pc:spChg>
        <pc:spChg chg="add mod">
          <ac:chgData name="Trang Ha" userId="270efafb50020bd6" providerId="LiveId" clId="{1A2275C6-583F-48E6-B0B6-BD524BD5AC04}" dt="2022-07-25T10:15:28.438" v="1040" actId="1076"/>
          <ac:spMkLst>
            <pc:docMk/>
            <pc:sldMk cId="635518802" sldId="433"/>
            <ac:spMk id="21" creationId="{20DF295A-F862-7A1A-8B32-E156F67DD5B8}"/>
          </ac:spMkLst>
        </pc:spChg>
        <pc:spChg chg="del">
          <ac:chgData name="Trang Ha" userId="270efafb50020bd6" providerId="LiveId" clId="{1A2275C6-583F-48E6-B0B6-BD524BD5AC04}" dt="2022-07-25T10:15:24.933" v="1039" actId="478"/>
          <ac:spMkLst>
            <pc:docMk/>
            <pc:sldMk cId="635518802" sldId="433"/>
            <ac:spMk id="31" creationId="{00000000-0000-0000-0000-000000000000}"/>
          </ac:spMkLst>
        </pc:spChg>
        <pc:grpChg chg="mod">
          <ac:chgData name="Trang Ha" userId="270efafb50020bd6" providerId="LiveId" clId="{1A2275C6-583F-48E6-B0B6-BD524BD5AC04}" dt="2022-07-25T09:53:58.784" v="743" actId="14100"/>
          <ac:grpSpMkLst>
            <pc:docMk/>
            <pc:sldMk cId="635518802" sldId="433"/>
            <ac:grpSpMk id="9" creationId="{00000000-0000-0000-0000-000000000000}"/>
          </ac:grpSpMkLst>
        </pc:grpChg>
        <pc:picChg chg="add mod modCrop">
          <ac:chgData name="Trang Ha" userId="270efafb50020bd6" providerId="LiveId" clId="{1A2275C6-583F-48E6-B0B6-BD524BD5AC04}" dt="2022-07-25T09:55:56.716" v="763" actId="1076"/>
          <ac:picMkLst>
            <pc:docMk/>
            <pc:sldMk cId="635518802" sldId="433"/>
            <ac:picMk id="3" creationId="{C23DDAEF-88A1-DCA0-21D2-5D5FF681212A}"/>
          </ac:picMkLst>
        </pc:picChg>
        <pc:picChg chg="del">
          <ac:chgData name="Trang Ha" userId="270efafb50020bd6" providerId="LiveId" clId="{1A2275C6-583F-48E6-B0B6-BD524BD5AC04}" dt="2022-07-25T09:53:00.109" v="618" actId="478"/>
          <ac:picMkLst>
            <pc:docMk/>
            <pc:sldMk cId="635518802" sldId="433"/>
            <ac:picMk id="1026" creationId="{00000000-0000-0000-0000-000000000000}"/>
          </ac:picMkLst>
        </pc:picChg>
        <pc:picChg chg="del">
          <ac:chgData name="Trang Ha" userId="270efafb50020bd6" providerId="LiveId" clId="{1A2275C6-583F-48E6-B0B6-BD524BD5AC04}" dt="2022-07-25T09:52:59.241" v="617" actId="478"/>
          <ac:picMkLst>
            <pc:docMk/>
            <pc:sldMk cId="635518802" sldId="433"/>
            <ac:picMk id="1027" creationId="{00000000-0000-0000-0000-000000000000}"/>
          </ac:picMkLst>
        </pc:picChg>
        <pc:cxnChg chg="mod">
          <ac:chgData name="Trang Ha" userId="270efafb50020bd6" providerId="LiveId" clId="{1A2275C6-583F-48E6-B0B6-BD524BD5AC04}" dt="2022-07-25T09:54:02.221" v="744" actId="14100"/>
          <ac:cxnSpMkLst>
            <pc:docMk/>
            <pc:sldMk cId="635518802" sldId="433"/>
            <ac:cxnSpMk id="11" creationId="{00000000-0000-0000-0000-000000000000}"/>
          </ac:cxnSpMkLst>
        </pc:cxnChg>
      </pc:sldChg>
      <pc:sldChg chg="del">
        <pc:chgData name="Trang Ha" userId="270efafb50020bd6" providerId="LiveId" clId="{1A2275C6-583F-48E6-B0B6-BD524BD5AC04}" dt="2022-07-25T09:52:45.327" v="614" actId="2696"/>
        <pc:sldMkLst>
          <pc:docMk/>
          <pc:sldMk cId="1447409419" sldId="434"/>
        </pc:sldMkLst>
      </pc:sldChg>
      <pc:sldChg chg="addSp delSp modSp mod delAnim modAnim">
        <pc:chgData name="Trang Ha" userId="270efafb50020bd6" providerId="LiveId" clId="{1A2275C6-583F-48E6-B0B6-BD524BD5AC04}" dt="2022-07-25T10:15:34.202" v="1042"/>
        <pc:sldMkLst>
          <pc:docMk/>
          <pc:sldMk cId="1460328535" sldId="435"/>
        </pc:sldMkLst>
        <pc:spChg chg="del">
          <ac:chgData name="Trang Ha" userId="270efafb50020bd6" providerId="LiveId" clId="{1A2275C6-583F-48E6-B0B6-BD524BD5AC04}" dt="2022-07-25T10:05:38.324" v="787" actId="478"/>
          <ac:spMkLst>
            <pc:docMk/>
            <pc:sldMk cId="1460328535" sldId="435"/>
            <ac:spMk id="3" creationId="{00000000-0000-0000-0000-000000000000}"/>
          </ac:spMkLst>
        </pc:spChg>
        <pc:spChg chg="mod">
          <ac:chgData name="Trang Ha" userId="270efafb50020bd6" providerId="LiveId" clId="{1A2275C6-583F-48E6-B0B6-BD524BD5AC04}" dt="2022-07-25T10:06:27.781" v="847" actId="20577"/>
          <ac:spMkLst>
            <pc:docMk/>
            <pc:sldMk cId="1460328535" sldId="435"/>
            <ac:spMk id="10" creationId="{00000000-0000-0000-0000-000000000000}"/>
          </ac:spMkLst>
        </pc:spChg>
        <pc:spChg chg="add mod">
          <ac:chgData name="Trang Ha" userId="270efafb50020bd6" providerId="LiveId" clId="{1A2275C6-583F-48E6-B0B6-BD524BD5AC04}" dt="2022-07-25T10:10:20.208" v="1026" actId="20577"/>
          <ac:spMkLst>
            <pc:docMk/>
            <pc:sldMk cId="1460328535" sldId="435"/>
            <ac:spMk id="18" creationId="{AFE7648C-074A-D887-19E6-1583AB54F7FF}"/>
          </ac:spMkLst>
        </pc:spChg>
        <pc:spChg chg="add mod">
          <ac:chgData name="Trang Ha" userId="270efafb50020bd6" providerId="LiveId" clId="{1A2275C6-583F-48E6-B0B6-BD524BD5AC04}" dt="2022-07-25T10:09:58.872" v="1017" actId="207"/>
          <ac:spMkLst>
            <pc:docMk/>
            <pc:sldMk cId="1460328535" sldId="435"/>
            <ac:spMk id="19" creationId="{CBC43D61-F677-7FD3-C915-D2DF141C6E0C}"/>
          </ac:spMkLst>
        </pc:spChg>
        <pc:spChg chg="add mod">
          <ac:chgData name="Trang Ha" userId="270efafb50020bd6" providerId="LiveId" clId="{1A2275C6-583F-48E6-B0B6-BD524BD5AC04}" dt="2022-07-25T10:10:23.696" v="1027" actId="1076"/>
          <ac:spMkLst>
            <pc:docMk/>
            <pc:sldMk cId="1460328535" sldId="435"/>
            <ac:spMk id="21" creationId="{D7B94823-2F7B-266A-1159-BC941DFFD9D7}"/>
          </ac:spMkLst>
        </pc:spChg>
        <pc:spChg chg="add mod">
          <ac:chgData name="Trang Ha" userId="270efafb50020bd6" providerId="LiveId" clId="{1A2275C6-583F-48E6-B0B6-BD524BD5AC04}" dt="2022-07-25T10:15:34.202" v="1042"/>
          <ac:spMkLst>
            <pc:docMk/>
            <pc:sldMk cId="1460328535" sldId="435"/>
            <ac:spMk id="22" creationId="{455D53E8-B591-1892-40D4-959F23820FC5}"/>
          </ac:spMkLst>
        </pc:spChg>
        <pc:spChg chg="del">
          <ac:chgData name="Trang Ha" userId="270efafb50020bd6" providerId="LiveId" clId="{1A2275C6-583F-48E6-B0B6-BD524BD5AC04}" dt="2022-07-25T10:15:33.167" v="1041" actId="478"/>
          <ac:spMkLst>
            <pc:docMk/>
            <pc:sldMk cId="1460328535" sldId="435"/>
            <ac:spMk id="31" creationId="{00000000-0000-0000-0000-000000000000}"/>
          </ac:spMkLst>
        </pc:spChg>
        <pc:picChg chg="add mod modCrop">
          <ac:chgData name="Trang Ha" userId="270efafb50020bd6" providerId="LiveId" clId="{1A2275C6-583F-48E6-B0B6-BD524BD5AC04}" dt="2022-07-25T10:10:31.993" v="1029" actId="14100"/>
          <ac:picMkLst>
            <pc:docMk/>
            <pc:sldMk cId="1460328535" sldId="435"/>
            <ac:picMk id="4" creationId="{B993E07D-B634-DD71-FFEE-DFB7BE051BA0}"/>
          </ac:picMkLst>
        </pc:picChg>
        <pc:picChg chg="del">
          <ac:chgData name="Trang Ha" userId="270efafb50020bd6" providerId="LiveId" clId="{1A2275C6-583F-48E6-B0B6-BD524BD5AC04}" dt="2022-07-25T10:05:39.533" v="788" actId="478"/>
          <ac:picMkLst>
            <pc:docMk/>
            <pc:sldMk cId="1460328535" sldId="435"/>
            <ac:picMk id="1026" creationId="{00000000-0000-0000-0000-000000000000}"/>
          </ac:picMkLst>
        </pc:picChg>
        <pc:picChg chg="del">
          <ac:chgData name="Trang Ha" userId="270efafb50020bd6" providerId="LiveId" clId="{1A2275C6-583F-48E6-B0B6-BD524BD5AC04}" dt="2022-07-25T10:05:40.406" v="789" actId="478"/>
          <ac:picMkLst>
            <pc:docMk/>
            <pc:sldMk cId="1460328535" sldId="435"/>
            <ac:picMk id="1027" creationId="{00000000-0000-0000-0000-000000000000}"/>
          </ac:picMkLst>
        </pc:picChg>
        <pc:cxnChg chg="mod">
          <ac:chgData name="Trang Ha" userId="270efafb50020bd6" providerId="LiveId" clId="{1A2275C6-583F-48E6-B0B6-BD524BD5AC04}" dt="2022-07-25T10:06:37.871" v="848" actId="14100"/>
          <ac:cxnSpMkLst>
            <pc:docMk/>
            <pc:sldMk cId="1460328535" sldId="435"/>
            <ac:cxnSpMk id="11" creationId="{00000000-0000-0000-0000-000000000000}"/>
          </ac:cxnSpMkLst>
        </pc:cxnChg>
      </pc:sldChg>
      <pc:sldChg chg="del">
        <pc:chgData name="Trang Ha" userId="270efafb50020bd6" providerId="LiveId" clId="{1A2275C6-583F-48E6-B0B6-BD524BD5AC04}" dt="2022-07-25T10:14:55.487" v="1034" actId="2696"/>
        <pc:sldMkLst>
          <pc:docMk/>
          <pc:sldMk cId="2176119217" sldId="436"/>
        </pc:sldMkLst>
      </pc:sldChg>
      <pc:sldChg chg="del">
        <pc:chgData name="Trang Ha" userId="270efafb50020bd6" providerId="LiveId" clId="{1A2275C6-583F-48E6-B0B6-BD524BD5AC04}" dt="2022-07-25T10:14:59.118" v="1035" actId="2696"/>
        <pc:sldMkLst>
          <pc:docMk/>
          <pc:sldMk cId="3893996321" sldId="437"/>
        </pc:sldMkLst>
      </pc:sldChg>
      <pc:sldChg chg="del">
        <pc:chgData name="Trang Ha" userId="270efafb50020bd6" providerId="LiveId" clId="{1A2275C6-583F-48E6-B0B6-BD524BD5AC04}" dt="2022-07-25T10:15:01.916" v="1036" actId="2696"/>
        <pc:sldMkLst>
          <pc:docMk/>
          <pc:sldMk cId="11433639" sldId="439"/>
        </pc:sldMkLst>
      </pc:sldChg>
      <pc:sldChg chg="add modAnim">
        <pc:chgData name="Trang Ha" userId="270efafb50020bd6" providerId="LiveId" clId="{1A2275C6-583F-48E6-B0B6-BD524BD5AC04}" dt="2022-07-25T10:16:52.085" v="1046"/>
        <pc:sldMkLst>
          <pc:docMk/>
          <pc:sldMk cId="3062165104" sldId="440"/>
        </pc:sldMkLst>
      </pc:sldChg>
    </pc:docChg>
  </pc:docChgLst>
  <pc:docChgLst>
    <pc:chgData name="Trang Ha" userId="270efafb50020bd6" providerId="LiveId" clId="{5D638DAF-E5BA-4959-AF04-3FC57248D161}"/>
    <pc:docChg chg="undo custSel addSld modSld sldOrd">
      <pc:chgData name="Trang Ha" userId="270efafb50020bd6" providerId="LiveId" clId="{5D638DAF-E5BA-4959-AF04-3FC57248D161}" dt="2022-07-25T16:29:18.925" v="2418" actId="14100"/>
      <pc:docMkLst>
        <pc:docMk/>
      </pc:docMkLst>
      <pc:sldChg chg="modSp mod">
        <pc:chgData name="Trang Ha" userId="270efafb50020bd6" providerId="LiveId" clId="{5D638DAF-E5BA-4959-AF04-3FC57248D161}" dt="2022-07-25T10:24:38.886" v="6" actId="20577"/>
        <pc:sldMkLst>
          <pc:docMk/>
          <pc:sldMk cId="4184934910" sldId="427"/>
        </pc:sldMkLst>
        <pc:spChg chg="mod">
          <ac:chgData name="Trang Ha" userId="270efafb50020bd6" providerId="LiveId" clId="{5D638DAF-E5BA-4959-AF04-3FC57248D161}" dt="2022-07-25T10:24:38.886" v="6" actId="20577"/>
          <ac:spMkLst>
            <pc:docMk/>
            <pc:sldMk cId="4184934910" sldId="427"/>
            <ac:spMk id="28" creationId="{00000000-0000-0000-0000-000000000000}"/>
          </ac:spMkLst>
        </pc:spChg>
      </pc:sldChg>
      <pc:sldChg chg="addSp delSp modSp mod delAnim modAnim">
        <pc:chgData name="Trang Ha" userId="270efafb50020bd6" providerId="LiveId" clId="{5D638DAF-E5BA-4959-AF04-3FC57248D161}" dt="2022-07-25T16:26:32.825" v="2390" actId="1076"/>
        <pc:sldMkLst>
          <pc:docMk/>
          <pc:sldMk cId="2432748071" sldId="432"/>
        </pc:sldMkLst>
        <pc:spChg chg="mod topLvl">
          <ac:chgData name="Trang Ha" userId="270efafb50020bd6" providerId="LiveId" clId="{5D638DAF-E5BA-4959-AF04-3FC57248D161}" dt="2022-07-25T11:02:18.113" v="1102" actId="20577"/>
          <ac:spMkLst>
            <pc:docMk/>
            <pc:sldMk cId="2432748071" sldId="432"/>
            <ac:spMk id="10" creationId="{00000000-0000-0000-0000-000000000000}"/>
          </ac:spMkLst>
        </pc:spChg>
        <pc:spChg chg="del mod">
          <ac:chgData name="Trang Ha" userId="270efafb50020bd6" providerId="LiveId" clId="{5D638DAF-E5BA-4959-AF04-3FC57248D161}" dt="2022-07-25T10:53:17.282" v="923" actId="478"/>
          <ac:spMkLst>
            <pc:docMk/>
            <pc:sldMk cId="2432748071" sldId="432"/>
            <ac:spMk id="14" creationId="{00000000-0000-0000-0000-000000000000}"/>
          </ac:spMkLst>
        </pc:spChg>
        <pc:spChg chg="add mod">
          <ac:chgData name="Trang Ha" userId="270efafb50020bd6" providerId="LiveId" clId="{5D638DAF-E5BA-4959-AF04-3FC57248D161}" dt="2022-07-25T11:06:43.719" v="1152" actId="1076"/>
          <ac:spMkLst>
            <pc:docMk/>
            <pc:sldMk cId="2432748071" sldId="432"/>
            <ac:spMk id="16" creationId="{66FD0DAE-4DF5-F141-BB72-E341BDB32B77}"/>
          </ac:spMkLst>
        </pc:spChg>
        <pc:spChg chg="add del mod">
          <ac:chgData name="Trang Ha" userId="270efafb50020bd6" providerId="LiveId" clId="{5D638DAF-E5BA-4959-AF04-3FC57248D161}" dt="2022-07-25T11:06:02.631" v="1135" actId="478"/>
          <ac:spMkLst>
            <pc:docMk/>
            <pc:sldMk cId="2432748071" sldId="432"/>
            <ac:spMk id="18" creationId="{6A4AFCC5-1DF4-DD26-4217-5061A5FD9DE0}"/>
          </ac:spMkLst>
        </pc:spChg>
        <pc:spChg chg="add mod">
          <ac:chgData name="Trang Ha" userId="270efafb50020bd6" providerId="LiveId" clId="{5D638DAF-E5BA-4959-AF04-3FC57248D161}" dt="2022-07-25T11:06:52.657" v="1155" actId="14100"/>
          <ac:spMkLst>
            <pc:docMk/>
            <pc:sldMk cId="2432748071" sldId="432"/>
            <ac:spMk id="20" creationId="{AA223527-1570-6A45-38E3-3BF7A7F8F95E}"/>
          </ac:spMkLst>
        </pc:spChg>
        <pc:spChg chg="add mod">
          <ac:chgData name="Trang Ha" userId="270efafb50020bd6" providerId="LiveId" clId="{5D638DAF-E5BA-4959-AF04-3FC57248D161}" dt="2022-07-25T11:06:49.374" v="1154" actId="14100"/>
          <ac:spMkLst>
            <pc:docMk/>
            <pc:sldMk cId="2432748071" sldId="432"/>
            <ac:spMk id="22" creationId="{5105B9F9-E175-839B-6DDB-F02B4412269C}"/>
          </ac:spMkLst>
        </pc:spChg>
        <pc:spChg chg="mod">
          <ac:chgData name="Trang Ha" userId="270efafb50020bd6" providerId="LiveId" clId="{5D638DAF-E5BA-4959-AF04-3FC57248D161}" dt="2022-07-25T11:07:21.688" v="1160" actId="20577"/>
          <ac:spMkLst>
            <pc:docMk/>
            <pc:sldMk cId="2432748071" sldId="432"/>
            <ac:spMk id="31" creationId="{00000000-0000-0000-0000-000000000000}"/>
          </ac:spMkLst>
        </pc:spChg>
        <pc:spChg chg="del">
          <ac:chgData name="Trang Ha" userId="270efafb50020bd6" providerId="LiveId" clId="{5D638DAF-E5BA-4959-AF04-3FC57248D161}" dt="2022-07-25T10:53:17.282" v="923" actId="478"/>
          <ac:spMkLst>
            <pc:docMk/>
            <pc:sldMk cId="2432748071" sldId="432"/>
            <ac:spMk id="33" creationId="{786E866C-6812-FD81-6CF7-F5A6589B33AD}"/>
          </ac:spMkLst>
        </pc:spChg>
        <pc:grpChg chg="del">
          <ac:chgData name="Trang Ha" userId="270efafb50020bd6" providerId="LiveId" clId="{5D638DAF-E5BA-4959-AF04-3FC57248D161}" dt="2022-07-25T10:54:01.290" v="926" actId="478"/>
          <ac:grpSpMkLst>
            <pc:docMk/>
            <pc:sldMk cId="2432748071" sldId="432"/>
            <ac:grpSpMk id="9" creationId="{00000000-0000-0000-0000-000000000000}"/>
          </ac:grpSpMkLst>
        </pc:grpChg>
        <pc:picChg chg="add del mod modCrop">
          <ac:chgData name="Trang Ha" userId="270efafb50020bd6" providerId="LiveId" clId="{5D638DAF-E5BA-4959-AF04-3FC57248D161}" dt="2022-07-25T16:26:08.651" v="2381" actId="478"/>
          <ac:picMkLst>
            <pc:docMk/>
            <pc:sldMk cId="2432748071" sldId="432"/>
            <ac:picMk id="3" creationId="{90E9773A-AD5C-B563-C2B7-B8D9942BB42A}"/>
          </ac:picMkLst>
        </pc:picChg>
        <pc:picChg chg="add mod">
          <ac:chgData name="Trang Ha" userId="270efafb50020bd6" providerId="LiveId" clId="{5D638DAF-E5BA-4959-AF04-3FC57248D161}" dt="2022-07-25T16:26:32.825" v="2390" actId="1076"/>
          <ac:picMkLst>
            <pc:docMk/>
            <pc:sldMk cId="2432748071" sldId="432"/>
            <ac:picMk id="4" creationId="{124E4B71-5D3A-FDA4-2FBB-E9F2FD5DB5FF}"/>
          </ac:picMkLst>
        </pc:picChg>
        <pc:cxnChg chg="del topLvl">
          <ac:chgData name="Trang Ha" userId="270efafb50020bd6" providerId="LiveId" clId="{5D638DAF-E5BA-4959-AF04-3FC57248D161}" dt="2022-07-25T10:54:01.290" v="926" actId="478"/>
          <ac:cxnSpMkLst>
            <pc:docMk/>
            <pc:sldMk cId="2432748071" sldId="432"/>
            <ac:cxnSpMk id="11" creationId="{00000000-0000-0000-0000-000000000000}"/>
          </ac:cxnSpMkLst>
        </pc:cxnChg>
      </pc:sldChg>
      <pc:sldChg chg="addSp delSp modSp mod delAnim modAnim">
        <pc:chgData name="Trang Ha" userId="270efafb50020bd6" providerId="LiveId" clId="{5D638DAF-E5BA-4959-AF04-3FC57248D161}" dt="2022-07-25T16:27:32.824" v="2400" actId="1076"/>
        <pc:sldMkLst>
          <pc:docMk/>
          <pc:sldMk cId="635518802" sldId="433"/>
        </pc:sldMkLst>
        <pc:spChg chg="mod topLvl">
          <ac:chgData name="Trang Ha" userId="270efafb50020bd6" providerId="LiveId" clId="{5D638DAF-E5BA-4959-AF04-3FC57248D161}" dt="2022-07-25T11:11:13.265" v="1300" actId="20577"/>
          <ac:spMkLst>
            <pc:docMk/>
            <pc:sldMk cId="635518802" sldId="433"/>
            <ac:spMk id="10" creationId="{00000000-0000-0000-0000-000000000000}"/>
          </ac:spMkLst>
        </pc:spChg>
        <pc:spChg chg="del">
          <ac:chgData name="Trang Ha" userId="270efafb50020bd6" providerId="LiveId" clId="{5D638DAF-E5BA-4959-AF04-3FC57248D161}" dt="2022-07-25T11:08:27.928" v="1162" actId="478"/>
          <ac:spMkLst>
            <pc:docMk/>
            <pc:sldMk cId="635518802" sldId="433"/>
            <ac:spMk id="18" creationId="{47499A02-3CE6-AE3A-5369-28F7D1780B04}"/>
          </ac:spMkLst>
        </pc:spChg>
        <pc:spChg chg="add mod">
          <ac:chgData name="Trang Ha" userId="270efafb50020bd6" providerId="LiveId" clId="{5D638DAF-E5BA-4959-AF04-3FC57248D161}" dt="2022-07-25T11:17:23.250" v="1383" actId="1076"/>
          <ac:spMkLst>
            <pc:docMk/>
            <pc:sldMk cId="635518802" sldId="433"/>
            <ac:spMk id="19" creationId="{8E24EDD8-ED7B-3800-5858-FB78C02E2F8F}"/>
          </ac:spMkLst>
        </pc:spChg>
        <pc:spChg chg="del">
          <ac:chgData name="Trang Ha" userId="270efafb50020bd6" providerId="LiveId" clId="{5D638DAF-E5BA-4959-AF04-3FC57248D161}" dt="2022-07-25T11:08:27.928" v="1162" actId="478"/>
          <ac:spMkLst>
            <pc:docMk/>
            <pc:sldMk cId="635518802" sldId="433"/>
            <ac:spMk id="20" creationId="{A8E44ABB-49E4-F49B-261C-7966CC13214D}"/>
          </ac:spMkLst>
        </pc:spChg>
        <pc:spChg chg="mod">
          <ac:chgData name="Trang Ha" userId="270efafb50020bd6" providerId="LiveId" clId="{5D638DAF-E5BA-4959-AF04-3FC57248D161}" dt="2022-07-25T11:18:08.868" v="1392" actId="20577"/>
          <ac:spMkLst>
            <pc:docMk/>
            <pc:sldMk cId="635518802" sldId="433"/>
            <ac:spMk id="21" creationId="{20DF295A-F862-7A1A-8B32-E156F67DD5B8}"/>
          </ac:spMkLst>
        </pc:spChg>
        <pc:spChg chg="add mod">
          <ac:chgData name="Trang Ha" userId="270efafb50020bd6" providerId="LiveId" clId="{5D638DAF-E5BA-4959-AF04-3FC57248D161}" dt="2022-07-25T11:17:11.532" v="1381" actId="1076"/>
          <ac:spMkLst>
            <pc:docMk/>
            <pc:sldMk cId="635518802" sldId="433"/>
            <ac:spMk id="22" creationId="{DB76D65C-363E-FAC8-EB13-7620A2A5AEBA}"/>
          </ac:spMkLst>
        </pc:spChg>
        <pc:spChg chg="add mod">
          <ac:chgData name="Trang Ha" userId="270efafb50020bd6" providerId="LiveId" clId="{5D638DAF-E5BA-4959-AF04-3FC57248D161}" dt="2022-07-25T11:17:01.573" v="1379" actId="1076"/>
          <ac:spMkLst>
            <pc:docMk/>
            <pc:sldMk cId="635518802" sldId="433"/>
            <ac:spMk id="23" creationId="{23E25995-DD61-806E-80DD-F118BE10499B}"/>
          </ac:spMkLst>
        </pc:spChg>
        <pc:spChg chg="add mod">
          <ac:chgData name="Trang Ha" userId="270efafb50020bd6" providerId="LiveId" clId="{5D638DAF-E5BA-4959-AF04-3FC57248D161}" dt="2022-07-25T11:16:51.175" v="1377" actId="948"/>
          <ac:spMkLst>
            <pc:docMk/>
            <pc:sldMk cId="635518802" sldId="433"/>
            <ac:spMk id="24" creationId="{BFA878DB-7E94-E942-90F9-9AA3CB395B35}"/>
          </ac:spMkLst>
        </pc:spChg>
        <pc:spChg chg="add mod">
          <ac:chgData name="Trang Ha" userId="270efafb50020bd6" providerId="LiveId" clId="{5D638DAF-E5BA-4959-AF04-3FC57248D161}" dt="2022-07-25T11:16:51.175" v="1377" actId="948"/>
          <ac:spMkLst>
            <pc:docMk/>
            <pc:sldMk cId="635518802" sldId="433"/>
            <ac:spMk id="31" creationId="{29B7812B-A26F-5637-E073-7E8185DAAFB7}"/>
          </ac:spMkLst>
        </pc:spChg>
        <pc:spChg chg="add mod">
          <ac:chgData name="Trang Ha" userId="270efafb50020bd6" providerId="LiveId" clId="{5D638DAF-E5BA-4959-AF04-3FC57248D161}" dt="2022-07-25T11:15:47.955" v="1364" actId="571"/>
          <ac:spMkLst>
            <pc:docMk/>
            <pc:sldMk cId="635518802" sldId="433"/>
            <ac:spMk id="32" creationId="{454E2815-2CF6-EA27-CE4C-F5C8EA6BD0A7}"/>
          </ac:spMkLst>
        </pc:spChg>
        <pc:spChg chg="add mod">
          <ac:chgData name="Trang Ha" userId="270efafb50020bd6" providerId="LiveId" clId="{5D638DAF-E5BA-4959-AF04-3FC57248D161}" dt="2022-07-25T11:15:47.955" v="1364" actId="571"/>
          <ac:spMkLst>
            <pc:docMk/>
            <pc:sldMk cId="635518802" sldId="433"/>
            <ac:spMk id="33" creationId="{7567C3EE-DC52-C103-2BD2-C57BC76C8721}"/>
          </ac:spMkLst>
        </pc:spChg>
        <pc:grpChg chg="del mod">
          <ac:chgData name="Trang Ha" userId="270efafb50020bd6" providerId="LiveId" clId="{5D638DAF-E5BA-4959-AF04-3FC57248D161}" dt="2022-07-25T11:10:59.894" v="1298" actId="478"/>
          <ac:grpSpMkLst>
            <pc:docMk/>
            <pc:sldMk cId="635518802" sldId="433"/>
            <ac:grpSpMk id="9" creationId="{00000000-0000-0000-0000-000000000000}"/>
          </ac:grpSpMkLst>
        </pc:grpChg>
        <pc:picChg chg="add mod modCrop">
          <ac:chgData name="Trang Ha" userId="270efafb50020bd6" providerId="LiveId" clId="{5D638DAF-E5BA-4959-AF04-3FC57248D161}" dt="2022-07-25T16:27:32.824" v="2400" actId="1076"/>
          <ac:picMkLst>
            <pc:docMk/>
            <pc:sldMk cId="635518802" sldId="433"/>
            <ac:picMk id="3" creationId="{BD330D0C-BCE7-91BB-9BE1-84D878D7DD79}"/>
          </ac:picMkLst>
        </pc:picChg>
        <pc:picChg chg="del">
          <ac:chgData name="Trang Ha" userId="270efafb50020bd6" providerId="LiveId" clId="{5D638DAF-E5BA-4959-AF04-3FC57248D161}" dt="2022-07-25T11:08:24.514" v="1161" actId="478"/>
          <ac:picMkLst>
            <pc:docMk/>
            <pc:sldMk cId="635518802" sldId="433"/>
            <ac:picMk id="3" creationId="{C23DDAEF-88A1-DCA0-21D2-5D5FF681212A}"/>
          </ac:picMkLst>
        </pc:picChg>
        <pc:picChg chg="add del mod modCrop">
          <ac:chgData name="Trang Ha" userId="270efafb50020bd6" providerId="LiveId" clId="{5D638DAF-E5BA-4959-AF04-3FC57248D161}" dt="2022-07-25T16:27:17.822" v="2396" actId="478"/>
          <ac:picMkLst>
            <pc:docMk/>
            <pc:sldMk cId="635518802" sldId="433"/>
            <ac:picMk id="4" creationId="{3059C608-C874-93D3-BD43-3EAC425CBAFA}"/>
          </ac:picMkLst>
        </pc:picChg>
        <pc:cxnChg chg="del mod topLvl">
          <ac:chgData name="Trang Ha" userId="270efafb50020bd6" providerId="LiveId" clId="{5D638DAF-E5BA-4959-AF04-3FC57248D161}" dt="2022-07-25T11:10:59.894" v="1298" actId="478"/>
          <ac:cxnSpMkLst>
            <pc:docMk/>
            <pc:sldMk cId="635518802" sldId="433"/>
            <ac:cxnSpMk id="11" creationId="{00000000-0000-0000-0000-000000000000}"/>
          </ac:cxnSpMkLst>
        </pc:cxnChg>
      </pc:sldChg>
      <pc:sldChg chg="addSp delSp modSp mod ord delAnim">
        <pc:chgData name="Trang Ha" userId="270efafb50020bd6" providerId="LiveId" clId="{5D638DAF-E5BA-4959-AF04-3FC57248D161}" dt="2022-07-25T16:29:18.925" v="2418" actId="14100"/>
        <pc:sldMkLst>
          <pc:docMk/>
          <pc:sldMk cId="1460328535" sldId="435"/>
        </pc:sldMkLst>
        <pc:spChg chg="mod topLvl">
          <ac:chgData name="Trang Ha" userId="270efafb50020bd6" providerId="LiveId" clId="{5D638DAF-E5BA-4959-AF04-3FC57248D161}" dt="2022-07-25T11:30:29.170" v="1581" actId="20577"/>
          <ac:spMkLst>
            <pc:docMk/>
            <pc:sldMk cId="1460328535" sldId="435"/>
            <ac:spMk id="10" creationId="{00000000-0000-0000-0000-000000000000}"/>
          </ac:spMkLst>
        </pc:spChg>
        <pc:spChg chg="add del mod">
          <ac:chgData name="Trang Ha" userId="270efafb50020bd6" providerId="LiveId" clId="{5D638DAF-E5BA-4959-AF04-3FC57248D161}" dt="2022-07-25T11:32:38.451" v="1630" actId="478"/>
          <ac:spMkLst>
            <pc:docMk/>
            <pc:sldMk cId="1460328535" sldId="435"/>
            <ac:spMk id="16" creationId="{B34C3AA2-30CE-4920-7619-D6BF545B468E}"/>
          </ac:spMkLst>
        </pc:spChg>
        <pc:spChg chg="del">
          <ac:chgData name="Trang Ha" userId="270efafb50020bd6" providerId="LiveId" clId="{5D638DAF-E5BA-4959-AF04-3FC57248D161}" dt="2022-07-25T11:19:40.489" v="1398" actId="478"/>
          <ac:spMkLst>
            <pc:docMk/>
            <pc:sldMk cId="1460328535" sldId="435"/>
            <ac:spMk id="18" creationId="{AFE7648C-074A-D887-19E6-1583AB54F7FF}"/>
          </ac:spMkLst>
        </pc:spChg>
        <pc:spChg chg="add del mod">
          <ac:chgData name="Trang Ha" userId="270efafb50020bd6" providerId="LiveId" clId="{5D638DAF-E5BA-4959-AF04-3FC57248D161}" dt="2022-07-25T11:19:40.489" v="1398" actId="478"/>
          <ac:spMkLst>
            <pc:docMk/>
            <pc:sldMk cId="1460328535" sldId="435"/>
            <ac:spMk id="19" creationId="{CBC43D61-F677-7FD3-C915-D2DF141C6E0C}"/>
          </ac:spMkLst>
        </pc:spChg>
        <pc:spChg chg="del">
          <ac:chgData name="Trang Ha" userId="270efafb50020bd6" providerId="LiveId" clId="{5D638DAF-E5BA-4959-AF04-3FC57248D161}" dt="2022-07-25T11:19:40.489" v="1398" actId="478"/>
          <ac:spMkLst>
            <pc:docMk/>
            <pc:sldMk cId="1460328535" sldId="435"/>
            <ac:spMk id="21" creationId="{D7B94823-2F7B-266A-1159-BC941DFFD9D7}"/>
          </ac:spMkLst>
        </pc:spChg>
        <pc:spChg chg="mod">
          <ac:chgData name="Trang Ha" userId="270efafb50020bd6" providerId="LiveId" clId="{5D638DAF-E5BA-4959-AF04-3FC57248D161}" dt="2022-07-25T11:34:44.021" v="1694" actId="20577"/>
          <ac:spMkLst>
            <pc:docMk/>
            <pc:sldMk cId="1460328535" sldId="435"/>
            <ac:spMk id="22" creationId="{455D53E8-B591-1892-40D4-959F23820FC5}"/>
          </ac:spMkLst>
        </pc:spChg>
        <pc:spChg chg="add del mod">
          <ac:chgData name="Trang Ha" userId="270efafb50020bd6" providerId="LiveId" clId="{5D638DAF-E5BA-4959-AF04-3FC57248D161}" dt="2022-07-25T11:32:36.627" v="1629" actId="478"/>
          <ac:spMkLst>
            <pc:docMk/>
            <pc:sldMk cId="1460328535" sldId="435"/>
            <ac:spMk id="23" creationId="{B9AB5302-6EBD-A4FE-F523-C45A95844C49}"/>
          </ac:spMkLst>
        </pc:spChg>
        <pc:grpChg chg="del">
          <ac:chgData name="Trang Ha" userId="270efafb50020bd6" providerId="LiveId" clId="{5D638DAF-E5BA-4959-AF04-3FC57248D161}" dt="2022-07-25T11:30:23.327" v="1579" actId="478"/>
          <ac:grpSpMkLst>
            <pc:docMk/>
            <pc:sldMk cId="1460328535" sldId="435"/>
            <ac:grpSpMk id="9" creationId="{00000000-0000-0000-0000-000000000000}"/>
          </ac:grpSpMkLst>
        </pc:grpChg>
        <pc:picChg chg="add mod">
          <ac:chgData name="Trang Ha" userId="270efafb50020bd6" providerId="LiveId" clId="{5D638DAF-E5BA-4959-AF04-3FC57248D161}" dt="2022-07-25T16:28:18.613" v="2408" actId="14100"/>
          <ac:picMkLst>
            <pc:docMk/>
            <pc:sldMk cId="1460328535" sldId="435"/>
            <ac:picMk id="3" creationId="{ECA3A6D8-757E-6BF6-8C49-6E037FE64CF9}"/>
          </ac:picMkLst>
        </pc:picChg>
        <pc:picChg chg="add del">
          <ac:chgData name="Trang Ha" userId="270efafb50020bd6" providerId="LiveId" clId="{5D638DAF-E5BA-4959-AF04-3FC57248D161}" dt="2022-07-25T11:19:40.489" v="1398" actId="478"/>
          <ac:picMkLst>
            <pc:docMk/>
            <pc:sldMk cId="1460328535" sldId="435"/>
            <ac:picMk id="4" creationId="{B993E07D-B634-DD71-FFEE-DFB7BE051BA0}"/>
          </ac:picMkLst>
        </pc:picChg>
        <pc:picChg chg="add del mod">
          <ac:chgData name="Trang Ha" userId="270efafb50020bd6" providerId="LiveId" clId="{5D638DAF-E5BA-4959-AF04-3FC57248D161}" dt="2022-07-25T16:28:06.166" v="2403" actId="478"/>
          <ac:picMkLst>
            <pc:docMk/>
            <pc:sldMk cId="1460328535" sldId="435"/>
            <ac:picMk id="5" creationId="{B6ECEECF-B38C-A8F1-B02A-F746B94B941B}"/>
          </ac:picMkLst>
        </pc:picChg>
        <pc:picChg chg="add mod">
          <ac:chgData name="Trang Ha" userId="270efafb50020bd6" providerId="LiveId" clId="{5D638DAF-E5BA-4959-AF04-3FC57248D161}" dt="2022-07-25T16:29:18.925" v="2418" actId="14100"/>
          <ac:picMkLst>
            <pc:docMk/>
            <pc:sldMk cId="1460328535" sldId="435"/>
            <ac:picMk id="6" creationId="{99151E50-A658-7EBC-97EE-6350924B3820}"/>
          </ac:picMkLst>
        </pc:picChg>
        <pc:picChg chg="add del mod modCrop">
          <ac:chgData name="Trang Ha" userId="270efafb50020bd6" providerId="LiveId" clId="{5D638DAF-E5BA-4959-AF04-3FC57248D161}" dt="2022-07-25T16:28:56.817" v="2409" actId="478"/>
          <ac:picMkLst>
            <pc:docMk/>
            <pc:sldMk cId="1460328535" sldId="435"/>
            <ac:picMk id="7" creationId="{0AF77720-DCF7-5441-C4C2-2418BBAD7FAF}"/>
          </ac:picMkLst>
        </pc:picChg>
        <pc:cxnChg chg="del topLvl">
          <ac:chgData name="Trang Ha" userId="270efafb50020bd6" providerId="LiveId" clId="{5D638DAF-E5BA-4959-AF04-3FC57248D161}" dt="2022-07-25T11:30:23.327" v="1579" actId="478"/>
          <ac:cxnSpMkLst>
            <pc:docMk/>
            <pc:sldMk cId="1460328535" sldId="435"/>
            <ac:cxnSpMk id="11" creationId="{00000000-0000-0000-0000-000000000000}"/>
          </ac:cxnSpMkLst>
        </pc:cxnChg>
      </pc:sldChg>
      <pc:sldChg chg="addSp delSp modSp mod delAnim modAnim">
        <pc:chgData name="Trang Ha" userId="270efafb50020bd6" providerId="LiveId" clId="{5D638DAF-E5BA-4959-AF04-3FC57248D161}" dt="2022-07-25T10:52:20.083" v="921" actId="20577"/>
        <pc:sldMkLst>
          <pc:docMk/>
          <pc:sldMk cId="3062165104" sldId="440"/>
        </pc:sldMkLst>
        <pc:spChg chg="del">
          <ac:chgData name="Trang Ha" userId="270efafb50020bd6" providerId="LiveId" clId="{5D638DAF-E5BA-4959-AF04-3FC57248D161}" dt="2022-07-25T10:24:55.111" v="9" actId="478"/>
          <ac:spMkLst>
            <pc:docMk/>
            <pc:sldMk cId="3062165104" sldId="440"/>
            <ac:spMk id="4" creationId="{00000000-0000-0000-0000-000000000000}"/>
          </ac:spMkLst>
        </pc:spChg>
        <pc:spChg chg="mod topLvl">
          <ac:chgData name="Trang Ha" userId="270efafb50020bd6" providerId="LiveId" clId="{5D638DAF-E5BA-4959-AF04-3FC57248D161}" dt="2022-07-25T10:25:56.547" v="172" actId="20577"/>
          <ac:spMkLst>
            <pc:docMk/>
            <pc:sldMk cId="3062165104" sldId="440"/>
            <ac:spMk id="10" creationId="{00000000-0000-0000-0000-000000000000}"/>
          </ac:spMkLst>
        </pc:spChg>
        <pc:spChg chg="add mod">
          <ac:chgData name="Trang Ha" userId="270efafb50020bd6" providerId="LiveId" clId="{5D638DAF-E5BA-4959-AF04-3FC57248D161}" dt="2022-07-25T10:51:37.984" v="915" actId="1035"/>
          <ac:spMkLst>
            <pc:docMk/>
            <pc:sldMk cId="3062165104" sldId="440"/>
            <ac:spMk id="13" creationId="{522C7E96-9F77-9B91-0F17-9F2AE3FD2B6C}"/>
          </ac:spMkLst>
        </pc:spChg>
        <pc:spChg chg="del">
          <ac:chgData name="Trang Ha" userId="270efafb50020bd6" providerId="LiveId" clId="{5D638DAF-E5BA-4959-AF04-3FC57248D161}" dt="2022-07-25T10:24:55.111" v="9" actId="478"/>
          <ac:spMkLst>
            <pc:docMk/>
            <pc:sldMk cId="3062165104" sldId="440"/>
            <ac:spMk id="14" creationId="{00000000-0000-0000-0000-000000000000}"/>
          </ac:spMkLst>
        </pc:spChg>
        <pc:spChg chg="del">
          <ac:chgData name="Trang Ha" userId="270efafb50020bd6" providerId="LiveId" clId="{5D638DAF-E5BA-4959-AF04-3FC57248D161}" dt="2022-07-25T10:26:16.543" v="178" actId="478"/>
          <ac:spMkLst>
            <pc:docMk/>
            <pc:sldMk cId="3062165104" sldId="440"/>
            <ac:spMk id="20" creationId="{9D3A1BD1-EEE2-FF4F-8D21-28536A98DDFE}"/>
          </ac:spMkLst>
        </pc:spChg>
        <pc:spChg chg="del">
          <ac:chgData name="Trang Ha" userId="270efafb50020bd6" providerId="LiveId" clId="{5D638DAF-E5BA-4959-AF04-3FC57248D161}" dt="2022-07-25T10:24:55.111" v="9" actId="478"/>
          <ac:spMkLst>
            <pc:docMk/>
            <pc:sldMk cId="3062165104" sldId="440"/>
            <ac:spMk id="22" creationId="{6B179CC3-DF64-D8AE-D24F-A5C662C3A0E3}"/>
          </ac:spMkLst>
        </pc:spChg>
        <pc:spChg chg="del">
          <ac:chgData name="Trang Ha" userId="270efafb50020bd6" providerId="LiveId" clId="{5D638DAF-E5BA-4959-AF04-3FC57248D161}" dt="2022-07-25T10:24:55.111" v="9" actId="478"/>
          <ac:spMkLst>
            <pc:docMk/>
            <pc:sldMk cId="3062165104" sldId="440"/>
            <ac:spMk id="24" creationId="{FC70ED5A-0D3B-9F86-A8A2-D019F116D65B}"/>
          </ac:spMkLst>
        </pc:spChg>
        <pc:spChg chg="add mod">
          <ac:chgData name="Trang Ha" userId="270efafb50020bd6" providerId="LiveId" clId="{5D638DAF-E5BA-4959-AF04-3FC57248D161}" dt="2022-07-25T10:51:37.984" v="915" actId="1035"/>
          <ac:spMkLst>
            <pc:docMk/>
            <pc:sldMk cId="3062165104" sldId="440"/>
            <ac:spMk id="25" creationId="{D93398AC-7953-0EFD-8745-6445B19DB02D}"/>
          </ac:spMkLst>
        </pc:spChg>
        <pc:spChg chg="mod">
          <ac:chgData name="Trang Ha" userId="270efafb50020bd6" providerId="LiveId" clId="{5D638DAF-E5BA-4959-AF04-3FC57248D161}" dt="2022-07-25T10:52:20.083" v="921" actId="20577"/>
          <ac:spMkLst>
            <pc:docMk/>
            <pc:sldMk cId="3062165104" sldId="440"/>
            <ac:spMk id="31" creationId="{00000000-0000-0000-0000-000000000000}"/>
          </ac:spMkLst>
        </pc:spChg>
        <pc:spChg chg="del">
          <ac:chgData name="Trang Ha" userId="270efafb50020bd6" providerId="LiveId" clId="{5D638DAF-E5BA-4959-AF04-3FC57248D161}" dt="2022-07-25T10:24:55.111" v="9" actId="478"/>
          <ac:spMkLst>
            <pc:docMk/>
            <pc:sldMk cId="3062165104" sldId="440"/>
            <ac:spMk id="32" creationId="{9ACDCE57-4235-9A9A-E2D2-953F426B36E5}"/>
          </ac:spMkLst>
        </pc:spChg>
        <pc:spChg chg="add mod">
          <ac:chgData name="Trang Ha" userId="270efafb50020bd6" providerId="LiveId" clId="{5D638DAF-E5BA-4959-AF04-3FC57248D161}" dt="2022-07-25T10:51:37.984" v="915" actId="1035"/>
          <ac:spMkLst>
            <pc:docMk/>
            <pc:sldMk cId="3062165104" sldId="440"/>
            <ac:spMk id="33" creationId="{DBD708FD-C298-FC70-2D34-B58182DD53D9}"/>
          </ac:spMkLst>
        </pc:spChg>
        <pc:spChg chg="add mod">
          <ac:chgData name="Trang Ha" userId="270efafb50020bd6" providerId="LiveId" clId="{5D638DAF-E5BA-4959-AF04-3FC57248D161}" dt="2022-07-25T10:51:37.984" v="915" actId="1035"/>
          <ac:spMkLst>
            <pc:docMk/>
            <pc:sldMk cId="3062165104" sldId="440"/>
            <ac:spMk id="34" creationId="{8AC0C52D-E06A-9BAE-2E2C-E289A010F1DA}"/>
          </ac:spMkLst>
        </pc:spChg>
        <pc:spChg chg="add mod">
          <ac:chgData name="Trang Ha" userId="270efafb50020bd6" providerId="LiveId" clId="{5D638DAF-E5BA-4959-AF04-3FC57248D161}" dt="2022-07-25T10:51:37.984" v="915" actId="1035"/>
          <ac:spMkLst>
            <pc:docMk/>
            <pc:sldMk cId="3062165104" sldId="440"/>
            <ac:spMk id="35" creationId="{B3781C88-A5E6-9116-4A5B-038ADD2E253F}"/>
          </ac:spMkLst>
        </pc:spChg>
        <pc:spChg chg="add mod">
          <ac:chgData name="Trang Ha" userId="270efafb50020bd6" providerId="LiveId" clId="{5D638DAF-E5BA-4959-AF04-3FC57248D161}" dt="2022-07-25T10:51:37.984" v="915" actId="1035"/>
          <ac:spMkLst>
            <pc:docMk/>
            <pc:sldMk cId="3062165104" sldId="440"/>
            <ac:spMk id="36" creationId="{F4D2245B-F07E-58C8-2F54-D15D740F106A}"/>
          </ac:spMkLst>
        </pc:spChg>
        <pc:spChg chg="add mod">
          <ac:chgData name="Trang Ha" userId="270efafb50020bd6" providerId="LiveId" clId="{5D638DAF-E5BA-4959-AF04-3FC57248D161}" dt="2022-07-25T10:51:37.984" v="915" actId="1035"/>
          <ac:spMkLst>
            <pc:docMk/>
            <pc:sldMk cId="3062165104" sldId="440"/>
            <ac:spMk id="37" creationId="{DFF4DD3E-4522-4A79-E047-BA05077CF3D6}"/>
          </ac:spMkLst>
        </pc:spChg>
        <pc:spChg chg="add mod">
          <ac:chgData name="Trang Ha" userId="270efafb50020bd6" providerId="LiveId" clId="{5D638DAF-E5BA-4959-AF04-3FC57248D161}" dt="2022-07-25T10:51:46.140" v="916" actId="14100"/>
          <ac:spMkLst>
            <pc:docMk/>
            <pc:sldMk cId="3062165104" sldId="440"/>
            <ac:spMk id="38" creationId="{F591AFAB-BC4E-2903-8252-F6E627D58DA2}"/>
          </ac:spMkLst>
        </pc:spChg>
        <pc:spChg chg="add mod">
          <ac:chgData name="Trang Ha" userId="270efafb50020bd6" providerId="LiveId" clId="{5D638DAF-E5BA-4959-AF04-3FC57248D161}" dt="2022-07-25T10:51:37.984" v="915" actId="1035"/>
          <ac:spMkLst>
            <pc:docMk/>
            <pc:sldMk cId="3062165104" sldId="440"/>
            <ac:spMk id="39" creationId="{D544D937-3BF8-AAE2-7354-7BA922024BDE}"/>
          </ac:spMkLst>
        </pc:spChg>
        <pc:spChg chg="add mod">
          <ac:chgData name="Trang Ha" userId="270efafb50020bd6" providerId="LiveId" clId="{5D638DAF-E5BA-4959-AF04-3FC57248D161}" dt="2022-07-25T10:51:37.984" v="915" actId="1035"/>
          <ac:spMkLst>
            <pc:docMk/>
            <pc:sldMk cId="3062165104" sldId="440"/>
            <ac:spMk id="40" creationId="{E92A4EC1-29AC-AE69-C82D-E6B2A0D6F73D}"/>
          </ac:spMkLst>
        </pc:spChg>
        <pc:grpChg chg="del">
          <ac:chgData name="Trang Ha" userId="270efafb50020bd6" providerId="LiveId" clId="{5D638DAF-E5BA-4959-AF04-3FC57248D161}" dt="2022-07-25T10:25:06.548" v="12" actId="478"/>
          <ac:grpSpMkLst>
            <pc:docMk/>
            <pc:sldMk cId="3062165104" sldId="440"/>
            <ac:grpSpMk id="9" creationId="{00000000-0000-0000-0000-000000000000}"/>
          </ac:grpSpMkLst>
        </pc:grpChg>
        <pc:graphicFrameChg chg="add del mod modGraphic">
          <ac:chgData name="Trang Ha" userId="270efafb50020bd6" providerId="LiveId" clId="{5D638DAF-E5BA-4959-AF04-3FC57248D161}" dt="2022-07-25T10:33:27.818" v="238" actId="478"/>
          <ac:graphicFrameMkLst>
            <pc:docMk/>
            <pc:sldMk cId="3062165104" sldId="440"/>
            <ac:graphicFrameMk id="6" creationId="{437F5E11-AB11-9FF6-6A57-F480E75FC527}"/>
          </ac:graphicFrameMkLst>
        </pc:graphicFrameChg>
        <pc:graphicFrameChg chg="add mod modGraphic">
          <ac:chgData name="Trang Ha" userId="270efafb50020bd6" providerId="LiveId" clId="{5D638DAF-E5BA-4959-AF04-3FC57248D161}" dt="2022-07-25T10:51:37.984" v="915" actId="1035"/>
          <ac:graphicFrameMkLst>
            <pc:docMk/>
            <pc:sldMk cId="3062165104" sldId="440"/>
            <ac:graphicFrameMk id="7" creationId="{8AB8728A-C896-8ABA-EE49-751BA5C0FB6D}"/>
          </ac:graphicFrameMkLst>
        </pc:graphicFrameChg>
        <pc:picChg chg="del">
          <ac:chgData name="Trang Ha" userId="270efafb50020bd6" providerId="LiveId" clId="{5D638DAF-E5BA-4959-AF04-3FC57248D161}" dt="2022-07-25T10:24:55.111" v="9" actId="478"/>
          <ac:picMkLst>
            <pc:docMk/>
            <pc:sldMk cId="3062165104" sldId="440"/>
            <ac:picMk id="3" creationId="{3BE614DA-9AFA-682C-5C50-5D570A896771}"/>
          </ac:picMkLst>
        </pc:picChg>
        <pc:picChg chg="add del mod modCrop">
          <ac:chgData name="Trang Ha" userId="270efafb50020bd6" providerId="LiveId" clId="{5D638DAF-E5BA-4959-AF04-3FC57248D161}" dt="2022-07-25T10:35:38.972" v="462" actId="478"/>
          <ac:picMkLst>
            <pc:docMk/>
            <pc:sldMk cId="3062165104" sldId="440"/>
            <ac:picMk id="5" creationId="{D6CB228A-08FB-741E-AD5A-E4CAB903726F}"/>
          </ac:picMkLst>
        </pc:picChg>
        <pc:picChg chg="add del mod">
          <ac:chgData name="Trang Ha" userId="270efafb50020bd6" providerId="LiveId" clId="{5D638DAF-E5BA-4959-AF04-3FC57248D161}" dt="2022-07-25T10:50:24.528" v="894" actId="478"/>
          <ac:picMkLst>
            <pc:docMk/>
            <pc:sldMk cId="3062165104" sldId="440"/>
            <ac:picMk id="12" creationId="{74479718-CF1E-1085-C680-59E5ECFE84D9}"/>
          </ac:picMkLst>
        </pc:picChg>
        <pc:cxnChg chg="del topLvl">
          <ac:chgData name="Trang Ha" userId="270efafb50020bd6" providerId="LiveId" clId="{5D638DAF-E5BA-4959-AF04-3FC57248D161}" dt="2022-07-25T10:25:06.548" v="12" actId="478"/>
          <ac:cxnSpMkLst>
            <pc:docMk/>
            <pc:sldMk cId="3062165104" sldId="440"/>
            <ac:cxnSpMk id="11" creationId="{00000000-0000-0000-0000-000000000000}"/>
          </ac:cxnSpMkLst>
        </pc:cxnChg>
      </pc:sldChg>
      <pc:sldChg chg="delSp modSp add mod">
        <pc:chgData name="Trang Ha" userId="270efafb50020bd6" providerId="LiveId" clId="{5D638DAF-E5BA-4959-AF04-3FC57248D161}" dt="2022-07-25T14:26:58.177" v="2378" actId="1076"/>
        <pc:sldMkLst>
          <pc:docMk/>
          <pc:sldMk cId="1753975823" sldId="441"/>
        </pc:sldMkLst>
        <pc:spChg chg="mod">
          <ac:chgData name="Trang Ha" userId="270efafb50020bd6" providerId="LiveId" clId="{5D638DAF-E5BA-4959-AF04-3FC57248D161}" dt="2022-07-25T11:33:40.537" v="1650" actId="14100"/>
          <ac:spMkLst>
            <pc:docMk/>
            <pc:sldMk cId="1753975823" sldId="441"/>
            <ac:spMk id="10" creationId="{00000000-0000-0000-0000-000000000000}"/>
          </ac:spMkLst>
        </pc:spChg>
        <pc:spChg chg="mod">
          <ac:chgData name="Trang Ha" userId="270efafb50020bd6" providerId="LiveId" clId="{5D638DAF-E5BA-4959-AF04-3FC57248D161}" dt="2022-07-25T14:26:58.177" v="2378" actId="1076"/>
          <ac:spMkLst>
            <pc:docMk/>
            <pc:sldMk cId="1753975823" sldId="441"/>
            <ac:spMk id="16" creationId="{B34C3AA2-30CE-4920-7619-D6BF545B468E}"/>
          </ac:spMkLst>
        </pc:spChg>
        <pc:spChg chg="mod">
          <ac:chgData name="Trang Ha" userId="270efafb50020bd6" providerId="LiveId" clId="{5D638DAF-E5BA-4959-AF04-3FC57248D161}" dt="2022-07-25T11:34:36.887" v="1692" actId="20577"/>
          <ac:spMkLst>
            <pc:docMk/>
            <pc:sldMk cId="1753975823" sldId="441"/>
            <ac:spMk id="22" creationId="{455D53E8-B591-1892-40D4-959F23820FC5}"/>
          </ac:spMkLst>
        </pc:spChg>
        <pc:spChg chg="mod">
          <ac:chgData name="Trang Ha" userId="270efafb50020bd6" providerId="LiveId" clId="{5D638DAF-E5BA-4959-AF04-3FC57248D161}" dt="2022-07-25T14:26:51.428" v="2376" actId="207"/>
          <ac:spMkLst>
            <pc:docMk/>
            <pc:sldMk cId="1753975823" sldId="441"/>
            <ac:spMk id="23" creationId="{B9AB5302-6EBD-A4FE-F523-C45A95844C49}"/>
          </ac:spMkLst>
        </pc:spChg>
        <pc:picChg chg="del">
          <ac:chgData name="Trang Ha" userId="270efafb50020bd6" providerId="LiveId" clId="{5D638DAF-E5BA-4959-AF04-3FC57248D161}" dt="2022-07-25T11:33:29.819" v="1646" actId="478"/>
          <ac:picMkLst>
            <pc:docMk/>
            <pc:sldMk cId="1753975823" sldId="441"/>
            <ac:picMk id="5" creationId="{B6ECEECF-B38C-A8F1-B02A-F746B94B941B}"/>
          </ac:picMkLst>
        </pc:picChg>
        <pc:picChg chg="del">
          <ac:chgData name="Trang Ha" userId="270efafb50020bd6" providerId="LiveId" clId="{5D638DAF-E5BA-4959-AF04-3FC57248D161}" dt="2022-07-25T11:33:30.673" v="1647" actId="478"/>
          <ac:picMkLst>
            <pc:docMk/>
            <pc:sldMk cId="1753975823" sldId="441"/>
            <ac:picMk id="7" creationId="{0AF77720-DCF7-5441-C4C2-2418BBAD7FAF}"/>
          </ac:picMkLst>
        </pc:picChg>
      </pc:sldChg>
      <pc:sldChg chg="addSp delSp modSp add mod">
        <pc:chgData name="Trang Ha" userId="270efafb50020bd6" providerId="LiveId" clId="{5D638DAF-E5BA-4959-AF04-3FC57248D161}" dt="2022-07-25T14:26:14.705" v="2375" actId="14100"/>
        <pc:sldMkLst>
          <pc:docMk/>
          <pc:sldMk cId="2026766814" sldId="442"/>
        </pc:sldMkLst>
        <pc:spChg chg="add del mod">
          <ac:chgData name="Trang Ha" userId="270efafb50020bd6" providerId="LiveId" clId="{5D638DAF-E5BA-4959-AF04-3FC57248D161}" dt="2022-07-25T14:26:02.501" v="2371" actId="21"/>
          <ac:spMkLst>
            <pc:docMk/>
            <pc:sldMk cId="2026766814" sldId="442"/>
            <ac:spMk id="2" creationId="{11F4AD0B-3AC2-6988-9B57-D057817753D7}"/>
          </ac:spMkLst>
        </pc:spChg>
        <pc:spChg chg="del">
          <ac:chgData name="Trang Ha" userId="270efafb50020bd6" providerId="LiveId" clId="{5D638DAF-E5BA-4959-AF04-3FC57248D161}" dt="2022-07-25T11:36:34.302" v="1699" actId="478"/>
          <ac:spMkLst>
            <pc:docMk/>
            <pc:sldMk cId="2026766814" sldId="442"/>
            <ac:spMk id="10" creationId="{00000000-0000-0000-0000-000000000000}"/>
          </ac:spMkLst>
        </pc:spChg>
        <pc:spChg chg="add del">
          <ac:chgData name="Trang Ha" userId="270efafb50020bd6" providerId="LiveId" clId="{5D638DAF-E5BA-4959-AF04-3FC57248D161}" dt="2022-07-25T11:57:08.858" v="1880" actId="478"/>
          <ac:spMkLst>
            <pc:docMk/>
            <pc:sldMk cId="2026766814" sldId="442"/>
            <ac:spMk id="16" creationId="{5B86FAC9-D735-19F3-CDC0-A51ABC9A20FE}"/>
          </ac:spMkLst>
        </pc:spChg>
        <pc:spChg chg="del">
          <ac:chgData name="Trang Ha" userId="270efafb50020bd6" providerId="LiveId" clId="{5D638DAF-E5BA-4959-AF04-3FC57248D161}" dt="2022-07-25T11:35:28.044" v="1698" actId="478"/>
          <ac:spMkLst>
            <pc:docMk/>
            <pc:sldMk cId="2026766814" sldId="442"/>
            <ac:spMk id="16" creationId="{B34C3AA2-30CE-4920-7619-D6BF545B468E}"/>
          </ac:spMkLst>
        </pc:spChg>
        <pc:spChg chg="add del mod">
          <ac:chgData name="Trang Ha" userId="270efafb50020bd6" providerId="LiveId" clId="{5D638DAF-E5BA-4959-AF04-3FC57248D161}" dt="2022-07-25T14:25:22.738" v="2366" actId="21"/>
          <ac:spMkLst>
            <pc:docMk/>
            <pc:sldMk cId="2026766814" sldId="442"/>
            <ac:spMk id="17" creationId="{03443505-C1B8-9A02-B7AB-B92FC460D44D}"/>
          </ac:spMkLst>
        </pc:spChg>
        <pc:spChg chg="add del mod">
          <ac:chgData name="Trang Ha" userId="270efafb50020bd6" providerId="LiveId" clId="{5D638DAF-E5BA-4959-AF04-3FC57248D161}" dt="2022-07-25T11:41:33.503" v="1780" actId="11529"/>
          <ac:spMkLst>
            <pc:docMk/>
            <pc:sldMk cId="2026766814" sldId="442"/>
            <ac:spMk id="17" creationId="{9BD300EF-BBCA-A526-DD43-706888C815B5}"/>
          </ac:spMkLst>
        </pc:spChg>
        <pc:spChg chg="add del mod">
          <ac:chgData name="Trang Ha" userId="270efafb50020bd6" providerId="LiveId" clId="{5D638DAF-E5BA-4959-AF04-3FC57248D161}" dt="2022-07-25T12:02:34.205" v="2331" actId="478"/>
          <ac:spMkLst>
            <pc:docMk/>
            <pc:sldMk cId="2026766814" sldId="442"/>
            <ac:spMk id="18" creationId="{2F331D4C-A8BE-651B-676D-37EA45D784F7}"/>
          </ac:spMkLst>
        </pc:spChg>
        <pc:spChg chg="add del">
          <ac:chgData name="Trang Ha" userId="270efafb50020bd6" providerId="LiveId" clId="{5D638DAF-E5BA-4959-AF04-3FC57248D161}" dt="2022-07-25T11:41:55.578" v="1782" actId="11529"/>
          <ac:spMkLst>
            <pc:docMk/>
            <pc:sldMk cId="2026766814" sldId="442"/>
            <ac:spMk id="18" creationId="{D4806183-5A32-7BCA-41EA-5D2AA3796971}"/>
          </ac:spMkLst>
        </pc:spChg>
        <pc:spChg chg="del mod">
          <ac:chgData name="Trang Ha" userId="270efafb50020bd6" providerId="LiveId" clId="{5D638DAF-E5BA-4959-AF04-3FC57248D161}" dt="2022-07-25T11:35:25.353" v="1697" actId="478"/>
          <ac:spMkLst>
            <pc:docMk/>
            <pc:sldMk cId="2026766814" sldId="442"/>
            <ac:spMk id="23" creationId="{B9AB5302-6EBD-A4FE-F523-C45A95844C49}"/>
          </ac:spMkLst>
        </pc:spChg>
        <pc:spChg chg="add del mod">
          <ac:chgData name="Trang Ha" userId="270efafb50020bd6" providerId="LiveId" clId="{5D638DAF-E5BA-4959-AF04-3FC57248D161}" dt="2022-07-25T14:26:02.501" v="2371" actId="21"/>
          <ac:spMkLst>
            <pc:docMk/>
            <pc:sldMk cId="2026766814" sldId="442"/>
            <ac:spMk id="58" creationId="{352EBFE7-7481-4A04-6C12-2733E6EDD9AF}"/>
          </ac:spMkLst>
        </pc:spChg>
        <pc:grpChg chg="del mod">
          <ac:chgData name="Trang Ha" userId="270efafb50020bd6" providerId="LiveId" clId="{5D638DAF-E5BA-4959-AF04-3FC57248D161}" dt="2022-07-25T14:23:32.552" v="2352" actId="478"/>
          <ac:grpSpMkLst>
            <pc:docMk/>
            <pc:sldMk cId="2026766814" sldId="442"/>
            <ac:grpSpMk id="14" creationId="{4BF7E4E3-815A-FB7E-6C2E-A3E3020EDF0B}"/>
          </ac:grpSpMkLst>
        </pc:grpChg>
        <pc:grpChg chg="del mod">
          <ac:chgData name="Trang Ha" userId="270efafb50020bd6" providerId="LiveId" clId="{5D638DAF-E5BA-4959-AF04-3FC57248D161}" dt="2022-07-25T11:43:14.455" v="1802"/>
          <ac:grpSpMkLst>
            <pc:docMk/>
            <pc:sldMk cId="2026766814" sldId="442"/>
            <ac:grpSpMk id="31" creationId="{81375114-0D42-A6D2-40A5-A66F02956EF2}"/>
          </ac:grpSpMkLst>
        </pc:grpChg>
        <pc:grpChg chg="del mod">
          <ac:chgData name="Trang Ha" userId="270efafb50020bd6" providerId="LiveId" clId="{5D638DAF-E5BA-4959-AF04-3FC57248D161}" dt="2022-07-25T11:43:37.550" v="1806"/>
          <ac:grpSpMkLst>
            <pc:docMk/>
            <pc:sldMk cId="2026766814" sldId="442"/>
            <ac:grpSpMk id="33" creationId="{E668A668-3C51-0D87-F548-BC7161DD92A8}"/>
          </ac:grpSpMkLst>
        </pc:grpChg>
        <pc:grpChg chg="del mod">
          <ac:chgData name="Trang Ha" userId="270efafb50020bd6" providerId="LiveId" clId="{5D638DAF-E5BA-4959-AF04-3FC57248D161}" dt="2022-07-25T14:23:32.552" v="2352" actId="478"/>
          <ac:grpSpMkLst>
            <pc:docMk/>
            <pc:sldMk cId="2026766814" sldId="442"/>
            <ac:grpSpMk id="37" creationId="{CFA9FACA-B35A-767C-5FF3-597A237EC9BF}"/>
          </ac:grpSpMkLst>
        </pc:grpChg>
        <pc:grpChg chg="del mod">
          <ac:chgData name="Trang Ha" userId="270efafb50020bd6" providerId="LiveId" clId="{5D638DAF-E5BA-4959-AF04-3FC57248D161}" dt="2022-07-25T14:23:32.552" v="2352" actId="478"/>
          <ac:grpSpMkLst>
            <pc:docMk/>
            <pc:sldMk cId="2026766814" sldId="442"/>
            <ac:grpSpMk id="50" creationId="{50ADEEE6-ECAA-CFB7-3C33-C1EF9E1F7A98}"/>
          </ac:grpSpMkLst>
        </pc:grpChg>
        <pc:grpChg chg="mod">
          <ac:chgData name="Trang Ha" userId="270efafb50020bd6" providerId="LiveId" clId="{5D638DAF-E5BA-4959-AF04-3FC57248D161}" dt="2022-07-25T11:44:33.980" v="1833"/>
          <ac:grpSpMkLst>
            <pc:docMk/>
            <pc:sldMk cId="2026766814" sldId="442"/>
            <ac:grpSpMk id="51" creationId="{8723EACA-5193-8C09-4E71-DA9EE90BDAE5}"/>
          </ac:grpSpMkLst>
        </pc:grpChg>
        <pc:grpChg chg="add del mod">
          <ac:chgData name="Trang Ha" userId="270efafb50020bd6" providerId="LiveId" clId="{5D638DAF-E5BA-4959-AF04-3FC57248D161}" dt="2022-07-25T14:23:32.552" v="2352" actId="478"/>
          <ac:grpSpMkLst>
            <pc:docMk/>
            <pc:sldMk cId="2026766814" sldId="442"/>
            <ac:grpSpMk id="55" creationId="{791C1104-D701-DD22-C7CE-A8171EFBB79C}"/>
          </ac:grpSpMkLst>
        </pc:grpChg>
        <pc:grpChg chg="mod">
          <ac:chgData name="Trang Ha" userId="270efafb50020bd6" providerId="LiveId" clId="{5D638DAF-E5BA-4959-AF04-3FC57248D161}" dt="2022-07-25T11:44:40.903" v="1842"/>
          <ac:grpSpMkLst>
            <pc:docMk/>
            <pc:sldMk cId="2026766814" sldId="442"/>
            <ac:grpSpMk id="58" creationId="{A68ACF77-B68E-BCA4-A087-46E92306E10C}"/>
          </ac:grpSpMkLst>
        </pc:grpChg>
        <pc:grpChg chg="del mod">
          <ac:chgData name="Trang Ha" userId="270efafb50020bd6" providerId="LiveId" clId="{5D638DAF-E5BA-4959-AF04-3FC57248D161}" dt="2022-07-25T14:26:02.501" v="2371" actId="21"/>
          <ac:grpSpMkLst>
            <pc:docMk/>
            <pc:sldMk cId="2026766814" sldId="442"/>
            <ac:grpSpMk id="64" creationId="{1DEB3295-DF0D-6E35-E568-E5BB368A05B3}"/>
          </ac:grpSpMkLst>
        </pc:grpChg>
        <pc:picChg chg="add del mod modCrop">
          <ac:chgData name="Trang Ha" userId="270efafb50020bd6" providerId="LiveId" clId="{5D638DAF-E5BA-4959-AF04-3FC57248D161}" dt="2022-07-25T11:55:40.950" v="1860" actId="478"/>
          <ac:picMkLst>
            <pc:docMk/>
            <pc:sldMk cId="2026766814" sldId="442"/>
            <ac:picMk id="3" creationId="{36360751-DDC8-468F-7B2D-264176DD4C9A}"/>
          </ac:picMkLst>
        </pc:picChg>
        <pc:picChg chg="add mod">
          <ac:chgData name="Trang Ha" userId="270efafb50020bd6" providerId="LiveId" clId="{5D638DAF-E5BA-4959-AF04-3FC57248D161}" dt="2022-07-25T14:26:14.705" v="2375" actId="14100"/>
          <ac:picMkLst>
            <pc:docMk/>
            <pc:sldMk cId="2026766814" sldId="442"/>
            <ac:picMk id="3" creationId="{E6FA7A5E-E9E2-A9EC-EAC7-25006E662D77}"/>
          </ac:picMkLst>
        </pc:picChg>
        <pc:picChg chg="add del mod">
          <ac:chgData name="Trang Ha" userId="270efafb50020bd6" providerId="LiveId" clId="{5D638DAF-E5BA-4959-AF04-3FC57248D161}" dt="2022-07-25T14:26:02.501" v="2371" actId="21"/>
          <ac:picMkLst>
            <pc:docMk/>
            <pc:sldMk cId="2026766814" sldId="442"/>
            <ac:picMk id="10" creationId="{BE8E12A8-69FF-12DF-F501-61DE69522E04}"/>
          </ac:picMkLst>
        </pc:picChg>
        <pc:inkChg chg="add">
          <ac:chgData name="Trang Ha" userId="270efafb50020bd6" providerId="LiveId" clId="{5D638DAF-E5BA-4959-AF04-3FC57248D161}" dt="2022-07-25T11:40:20.640" v="1758" actId="9405"/>
          <ac:inkMkLst>
            <pc:docMk/>
            <pc:sldMk cId="2026766814" sldId="442"/>
            <ac:inkMk id="4" creationId="{FDF292CE-43E6-071F-FF9E-AB1D69636014}"/>
          </ac:inkMkLst>
        </pc:inkChg>
        <pc:inkChg chg="add del">
          <ac:chgData name="Trang Ha" userId="270efafb50020bd6" providerId="LiveId" clId="{5D638DAF-E5BA-4959-AF04-3FC57248D161}" dt="2022-07-25T14:23:32.552" v="2352" actId="478"/>
          <ac:inkMkLst>
            <pc:docMk/>
            <pc:sldMk cId="2026766814" sldId="442"/>
            <ac:inkMk id="5" creationId="{5DCCE913-C375-6B8C-2743-5FB9BA48EE24}"/>
          </ac:inkMkLst>
        </pc:inkChg>
        <pc:inkChg chg="add del">
          <ac:chgData name="Trang Ha" userId="270efafb50020bd6" providerId="LiveId" clId="{5D638DAF-E5BA-4959-AF04-3FC57248D161}" dt="2022-07-25T14:23:32.552" v="2352" actId="478"/>
          <ac:inkMkLst>
            <pc:docMk/>
            <pc:sldMk cId="2026766814" sldId="442"/>
            <ac:inkMk id="6" creationId="{CD79948E-D9F8-4F50-F352-7DAAB092CC45}"/>
          </ac:inkMkLst>
        </pc:inkChg>
        <pc:inkChg chg="add del">
          <ac:chgData name="Trang Ha" userId="270efafb50020bd6" providerId="LiveId" clId="{5D638DAF-E5BA-4959-AF04-3FC57248D161}" dt="2022-07-25T14:23:32.552" v="2352" actId="478"/>
          <ac:inkMkLst>
            <pc:docMk/>
            <pc:sldMk cId="2026766814" sldId="442"/>
            <ac:inkMk id="7" creationId="{85E2A527-FA06-2F46-F48C-D50CFDC73006}"/>
          </ac:inkMkLst>
        </pc:inkChg>
        <pc:inkChg chg="add del">
          <ac:chgData name="Trang Ha" userId="270efafb50020bd6" providerId="LiveId" clId="{5D638DAF-E5BA-4959-AF04-3FC57248D161}" dt="2022-07-25T14:23:32.552" v="2352" actId="478"/>
          <ac:inkMkLst>
            <pc:docMk/>
            <pc:sldMk cId="2026766814" sldId="442"/>
            <ac:inkMk id="8" creationId="{3487542C-D48F-9943-60C6-627DBB994A2D}"/>
          </ac:inkMkLst>
        </pc:inkChg>
        <pc:inkChg chg="add del">
          <ac:chgData name="Trang Ha" userId="270efafb50020bd6" providerId="LiveId" clId="{5D638DAF-E5BA-4959-AF04-3FC57248D161}" dt="2022-07-25T14:23:32.552" v="2352" actId="478"/>
          <ac:inkMkLst>
            <pc:docMk/>
            <pc:sldMk cId="2026766814" sldId="442"/>
            <ac:inkMk id="9" creationId="{34C54EAD-3267-EA4B-A52F-998AAC40D9AC}"/>
          </ac:inkMkLst>
        </pc:inkChg>
        <pc:inkChg chg="add del">
          <ac:chgData name="Trang Ha" userId="270efafb50020bd6" providerId="LiveId" clId="{5D638DAF-E5BA-4959-AF04-3FC57248D161}" dt="2022-07-25T14:23:32.552" v="2352" actId="478"/>
          <ac:inkMkLst>
            <pc:docMk/>
            <pc:sldMk cId="2026766814" sldId="442"/>
            <ac:inkMk id="11" creationId="{8DBD4674-62CA-9477-29F5-CAF316EAA9FF}"/>
          </ac:inkMkLst>
        </pc:inkChg>
        <pc:inkChg chg="add mod">
          <ac:chgData name="Trang Ha" userId="270efafb50020bd6" providerId="LiveId" clId="{5D638DAF-E5BA-4959-AF04-3FC57248D161}" dt="2022-07-25T11:41:00.179" v="1767"/>
          <ac:inkMkLst>
            <pc:docMk/>
            <pc:sldMk cId="2026766814" sldId="442"/>
            <ac:inkMk id="12" creationId="{C0A9D377-F428-AB5F-1D3D-9C90EC541847}"/>
          </ac:inkMkLst>
        </pc:inkChg>
        <pc:inkChg chg="add mod">
          <ac:chgData name="Trang Ha" userId="270efafb50020bd6" providerId="LiveId" clId="{5D638DAF-E5BA-4959-AF04-3FC57248D161}" dt="2022-07-25T11:41:00.179" v="1767"/>
          <ac:inkMkLst>
            <pc:docMk/>
            <pc:sldMk cId="2026766814" sldId="442"/>
            <ac:inkMk id="13" creationId="{F28642B9-146A-9140-0119-26FDF972A75D}"/>
          </ac:inkMkLst>
        </pc:inkChg>
        <pc:inkChg chg="add">
          <ac:chgData name="Trang Ha" userId="270efafb50020bd6" providerId="LiveId" clId="{5D638DAF-E5BA-4959-AF04-3FC57248D161}" dt="2022-07-25T11:41:07.145" v="1768" actId="9405"/>
          <ac:inkMkLst>
            <pc:docMk/>
            <pc:sldMk cId="2026766814" sldId="442"/>
            <ac:inkMk id="15" creationId="{FDA2A3D9-5F23-5D3E-512E-12219C35E6E7}"/>
          </ac:inkMkLst>
        </pc:inkChg>
        <pc:inkChg chg="add del">
          <ac:chgData name="Trang Ha" userId="270efafb50020bd6" providerId="LiveId" clId="{5D638DAF-E5BA-4959-AF04-3FC57248D161}" dt="2022-07-25T14:23:32.552" v="2352" actId="478"/>
          <ac:inkMkLst>
            <pc:docMk/>
            <pc:sldMk cId="2026766814" sldId="442"/>
            <ac:inkMk id="19" creationId="{1F7B2440-9BB4-5F2D-FD5B-FD9BCAFA4C12}"/>
          </ac:inkMkLst>
        </pc:inkChg>
        <pc:inkChg chg="add del">
          <ac:chgData name="Trang Ha" userId="270efafb50020bd6" providerId="LiveId" clId="{5D638DAF-E5BA-4959-AF04-3FC57248D161}" dt="2022-07-25T14:23:32.552" v="2352" actId="478"/>
          <ac:inkMkLst>
            <pc:docMk/>
            <pc:sldMk cId="2026766814" sldId="442"/>
            <ac:inkMk id="20" creationId="{2BE14B27-375E-8227-BFD1-4FBA0470A9FC}"/>
          </ac:inkMkLst>
        </pc:inkChg>
        <pc:inkChg chg="add del">
          <ac:chgData name="Trang Ha" userId="270efafb50020bd6" providerId="LiveId" clId="{5D638DAF-E5BA-4959-AF04-3FC57248D161}" dt="2022-07-25T14:23:32.552" v="2352" actId="478"/>
          <ac:inkMkLst>
            <pc:docMk/>
            <pc:sldMk cId="2026766814" sldId="442"/>
            <ac:inkMk id="21" creationId="{C1101364-927E-507A-871B-7C56E82487B3}"/>
          </ac:inkMkLst>
        </pc:inkChg>
        <pc:inkChg chg="add del">
          <ac:chgData name="Trang Ha" userId="270efafb50020bd6" providerId="LiveId" clId="{5D638DAF-E5BA-4959-AF04-3FC57248D161}" dt="2022-07-25T14:23:32.552" v="2352" actId="478"/>
          <ac:inkMkLst>
            <pc:docMk/>
            <pc:sldMk cId="2026766814" sldId="442"/>
            <ac:inkMk id="23" creationId="{0FE8D1B1-98D9-B344-98FD-7D9ED3BBB644}"/>
          </ac:inkMkLst>
        </pc:inkChg>
        <pc:inkChg chg="add mod">
          <ac:chgData name="Trang Ha" userId="270efafb50020bd6" providerId="LiveId" clId="{5D638DAF-E5BA-4959-AF04-3FC57248D161}" dt="2022-07-25T11:43:37.550" v="1806"/>
          <ac:inkMkLst>
            <pc:docMk/>
            <pc:sldMk cId="2026766814" sldId="442"/>
            <ac:inkMk id="24" creationId="{34E0E872-C19E-8C79-BB83-5DB87167E3FA}"/>
          </ac:inkMkLst>
        </pc:inkChg>
        <pc:inkChg chg="add mod">
          <ac:chgData name="Trang Ha" userId="270efafb50020bd6" providerId="LiveId" clId="{5D638DAF-E5BA-4959-AF04-3FC57248D161}" dt="2022-07-25T11:43:37.550" v="1806"/>
          <ac:inkMkLst>
            <pc:docMk/>
            <pc:sldMk cId="2026766814" sldId="442"/>
            <ac:inkMk id="25" creationId="{74E61059-07C5-019B-5524-4E713EA756F6}"/>
          </ac:inkMkLst>
        </pc:inkChg>
        <pc:inkChg chg="add del">
          <ac:chgData name="Trang Ha" userId="270efafb50020bd6" providerId="LiveId" clId="{5D638DAF-E5BA-4959-AF04-3FC57248D161}" dt="2022-07-25T14:23:32.552" v="2352" actId="478"/>
          <ac:inkMkLst>
            <pc:docMk/>
            <pc:sldMk cId="2026766814" sldId="442"/>
            <ac:inkMk id="31" creationId="{437E79A5-C23D-8A0D-C373-D0830FC7ED35}"/>
          </ac:inkMkLst>
        </pc:inkChg>
        <pc:inkChg chg="add del mod">
          <ac:chgData name="Trang Ha" userId="270efafb50020bd6" providerId="LiveId" clId="{5D638DAF-E5BA-4959-AF04-3FC57248D161}" dt="2022-07-25T14:23:32.552" v="2352" actId="478"/>
          <ac:inkMkLst>
            <pc:docMk/>
            <pc:sldMk cId="2026766814" sldId="442"/>
            <ac:inkMk id="32" creationId="{03ED1DF4-B56D-B56F-744C-7A3801E09F3C}"/>
          </ac:inkMkLst>
        </pc:inkChg>
        <pc:inkChg chg="add del">
          <ac:chgData name="Trang Ha" userId="270efafb50020bd6" providerId="LiveId" clId="{5D638DAF-E5BA-4959-AF04-3FC57248D161}" dt="2022-07-25T14:23:32.552" v="2352" actId="478"/>
          <ac:inkMkLst>
            <pc:docMk/>
            <pc:sldMk cId="2026766814" sldId="442"/>
            <ac:inkMk id="33" creationId="{4806FC74-4B61-CDCC-5853-9DE4681FC435}"/>
          </ac:inkMkLst>
        </pc:inkChg>
        <pc:inkChg chg="add del">
          <ac:chgData name="Trang Ha" userId="270efafb50020bd6" providerId="LiveId" clId="{5D638DAF-E5BA-4959-AF04-3FC57248D161}" dt="2022-07-25T14:23:32.552" v="2352" actId="478"/>
          <ac:inkMkLst>
            <pc:docMk/>
            <pc:sldMk cId="2026766814" sldId="442"/>
            <ac:inkMk id="34" creationId="{6344ABBB-A9F4-6FBE-4E65-8C89AC226AEA}"/>
          </ac:inkMkLst>
        </pc:inkChg>
        <pc:inkChg chg="add del">
          <ac:chgData name="Trang Ha" userId="270efafb50020bd6" providerId="LiveId" clId="{5D638DAF-E5BA-4959-AF04-3FC57248D161}" dt="2022-07-25T14:23:32.552" v="2352" actId="478"/>
          <ac:inkMkLst>
            <pc:docMk/>
            <pc:sldMk cId="2026766814" sldId="442"/>
            <ac:inkMk id="35" creationId="{290635B2-DEEF-A046-3813-E0D72BC66964}"/>
          </ac:inkMkLst>
        </pc:inkChg>
        <pc:inkChg chg="add mod">
          <ac:chgData name="Trang Ha" userId="270efafb50020bd6" providerId="LiveId" clId="{5D638DAF-E5BA-4959-AF04-3FC57248D161}" dt="2022-07-25T11:43:37.550" v="1806"/>
          <ac:inkMkLst>
            <pc:docMk/>
            <pc:sldMk cId="2026766814" sldId="442"/>
            <ac:inkMk id="36" creationId="{27BDE523-2C20-3A60-16A5-48AF21517198}"/>
          </ac:inkMkLst>
        </pc:inkChg>
        <pc:inkChg chg="add mod">
          <ac:chgData name="Trang Ha" userId="270efafb50020bd6" providerId="LiveId" clId="{5D638DAF-E5BA-4959-AF04-3FC57248D161}" dt="2022-07-25T12:02:57.368" v="2342"/>
          <ac:inkMkLst>
            <pc:docMk/>
            <pc:sldMk cId="2026766814" sldId="442"/>
            <ac:inkMk id="38" creationId="{245ED593-1B0D-46E6-73CD-34B220ED7A59}"/>
          </ac:inkMkLst>
        </pc:inkChg>
        <pc:inkChg chg="add del">
          <ac:chgData name="Trang Ha" userId="270efafb50020bd6" providerId="LiveId" clId="{5D638DAF-E5BA-4959-AF04-3FC57248D161}" dt="2022-07-25T11:43:53.816" v="1810" actId="9405"/>
          <ac:inkMkLst>
            <pc:docMk/>
            <pc:sldMk cId="2026766814" sldId="442"/>
            <ac:inkMk id="38" creationId="{C1E08208-17A5-DD40-93C0-5F725A7CE1A1}"/>
          </ac:inkMkLst>
        </pc:inkChg>
        <pc:inkChg chg="add del">
          <ac:chgData name="Trang Ha" userId="270efafb50020bd6" providerId="LiveId" clId="{5D638DAF-E5BA-4959-AF04-3FC57248D161}" dt="2022-07-25T11:43:52.962" v="1809" actId="9405"/>
          <ac:inkMkLst>
            <pc:docMk/>
            <pc:sldMk cId="2026766814" sldId="442"/>
            <ac:inkMk id="39" creationId="{69C485CB-9E21-EE36-E3AF-CEE1EF61B2A1}"/>
          </ac:inkMkLst>
        </pc:inkChg>
        <pc:inkChg chg="add mod">
          <ac:chgData name="Trang Ha" userId="270efafb50020bd6" providerId="LiveId" clId="{5D638DAF-E5BA-4959-AF04-3FC57248D161}" dt="2022-07-25T12:02:57.368" v="2342"/>
          <ac:inkMkLst>
            <pc:docMk/>
            <pc:sldMk cId="2026766814" sldId="442"/>
            <ac:inkMk id="39" creationId="{B76B0C5E-9748-2CEC-ACBE-1A65577E40A0}"/>
          </ac:inkMkLst>
        </pc:inkChg>
        <pc:inkChg chg="add del">
          <ac:chgData name="Trang Ha" userId="270efafb50020bd6" providerId="LiveId" clId="{5D638DAF-E5BA-4959-AF04-3FC57248D161}" dt="2022-07-25T11:44:07.199" v="1814" actId="9405"/>
          <ac:inkMkLst>
            <pc:docMk/>
            <pc:sldMk cId="2026766814" sldId="442"/>
            <ac:inkMk id="40" creationId="{1F6F7995-3935-E9F9-2096-A32C1B8E6785}"/>
          </ac:inkMkLst>
        </pc:inkChg>
        <pc:inkChg chg="add mod">
          <ac:chgData name="Trang Ha" userId="270efafb50020bd6" providerId="LiveId" clId="{5D638DAF-E5BA-4959-AF04-3FC57248D161}" dt="2022-07-25T12:02:57.368" v="2342"/>
          <ac:inkMkLst>
            <pc:docMk/>
            <pc:sldMk cId="2026766814" sldId="442"/>
            <ac:inkMk id="40" creationId="{BA934955-57C8-DB5E-1C9E-E596F26A7BC4}"/>
          </ac:inkMkLst>
        </pc:inkChg>
        <pc:inkChg chg="add del">
          <ac:chgData name="Trang Ha" userId="270efafb50020bd6" providerId="LiveId" clId="{5D638DAF-E5BA-4959-AF04-3FC57248D161}" dt="2022-07-25T11:44:06.712" v="1813" actId="9405"/>
          <ac:inkMkLst>
            <pc:docMk/>
            <pc:sldMk cId="2026766814" sldId="442"/>
            <ac:inkMk id="41" creationId="{2F1DBA50-1B23-920A-9E67-810A8FBC7A8D}"/>
          </ac:inkMkLst>
        </pc:inkChg>
        <pc:inkChg chg="add del">
          <ac:chgData name="Trang Ha" userId="270efafb50020bd6" providerId="LiveId" clId="{5D638DAF-E5BA-4959-AF04-3FC57248D161}" dt="2022-07-25T14:26:02.501" v="2371" actId="21"/>
          <ac:inkMkLst>
            <pc:docMk/>
            <pc:sldMk cId="2026766814" sldId="442"/>
            <ac:inkMk id="41" creationId="{36F39B3D-F7F0-8C3E-7CB8-4A6B0E9A28F9}"/>
          </ac:inkMkLst>
        </pc:inkChg>
        <pc:inkChg chg="add del">
          <ac:chgData name="Trang Ha" userId="270efafb50020bd6" providerId="LiveId" clId="{5D638DAF-E5BA-4959-AF04-3FC57248D161}" dt="2022-07-25T14:26:02.501" v="2371" actId="21"/>
          <ac:inkMkLst>
            <pc:docMk/>
            <pc:sldMk cId="2026766814" sldId="442"/>
            <ac:inkMk id="42" creationId="{1D257F66-D88B-8D5B-EAFA-B0E5CF6FE140}"/>
          </ac:inkMkLst>
        </pc:inkChg>
        <pc:inkChg chg="add del">
          <ac:chgData name="Trang Ha" userId="270efafb50020bd6" providerId="LiveId" clId="{5D638DAF-E5BA-4959-AF04-3FC57248D161}" dt="2022-07-25T11:44:20.800" v="1820" actId="9405"/>
          <ac:inkMkLst>
            <pc:docMk/>
            <pc:sldMk cId="2026766814" sldId="442"/>
            <ac:inkMk id="42" creationId="{D9336E3A-5861-BB01-28A1-42DA49E72B2A}"/>
          </ac:inkMkLst>
        </pc:inkChg>
        <pc:inkChg chg="add mod">
          <ac:chgData name="Trang Ha" userId="270efafb50020bd6" providerId="LiveId" clId="{5D638DAF-E5BA-4959-AF04-3FC57248D161}" dt="2022-07-25T12:02:57.368" v="2342"/>
          <ac:inkMkLst>
            <pc:docMk/>
            <pc:sldMk cId="2026766814" sldId="442"/>
            <ac:inkMk id="43" creationId="{4D1AB2DF-D35D-C28B-CFF2-B13DD61C0730}"/>
          </ac:inkMkLst>
        </pc:inkChg>
        <pc:inkChg chg="add del">
          <ac:chgData name="Trang Ha" userId="270efafb50020bd6" providerId="LiveId" clId="{5D638DAF-E5BA-4959-AF04-3FC57248D161}" dt="2022-07-25T11:44:20.282" v="1819" actId="9405"/>
          <ac:inkMkLst>
            <pc:docMk/>
            <pc:sldMk cId="2026766814" sldId="442"/>
            <ac:inkMk id="43" creationId="{F53B9E69-E6F0-D872-0DD1-1E64B91E2C72}"/>
          </ac:inkMkLst>
        </pc:inkChg>
        <pc:inkChg chg="add mod">
          <ac:chgData name="Trang Ha" userId="270efafb50020bd6" providerId="LiveId" clId="{5D638DAF-E5BA-4959-AF04-3FC57248D161}" dt="2022-07-25T12:02:57.368" v="2342"/>
          <ac:inkMkLst>
            <pc:docMk/>
            <pc:sldMk cId="2026766814" sldId="442"/>
            <ac:inkMk id="44" creationId="{B3F172E0-1D60-5EDF-9742-9D174C87920E}"/>
          </ac:inkMkLst>
        </pc:inkChg>
        <pc:inkChg chg="add del">
          <ac:chgData name="Trang Ha" userId="270efafb50020bd6" providerId="LiveId" clId="{5D638DAF-E5BA-4959-AF04-3FC57248D161}" dt="2022-07-25T11:44:19.714" v="1818" actId="9405"/>
          <ac:inkMkLst>
            <pc:docMk/>
            <pc:sldMk cId="2026766814" sldId="442"/>
            <ac:inkMk id="44" creationId="{B9A39FA6-2D2C-059D-6364-EA400C8FC60E}"/>
          </ac:inkMkLst>
        </pc:inkChg>
        <pc:inkChg chg="add del">
          <ac:chgData name="Trang Ha" userId="270efafb50020bd6" providerId="LiveId" clId="{5D638DAF-E5BA-4959-AF04-3FC57248D161}" dt="2022-07-25T14:23:32.552" v="2352" actId="478"/>
          <ac:inkMkLst>
            <pc:docMk/>
            <pc:sldMk cId="2026766814" sldId="442"/>
            <ac:inkMk id="45" creationId="{506D5AC1-C78F-7C28-FF50-3DD7A98D56D1}"/>
          </ac:inkMkLst>
        </pc:inkChg>
        <pc:inkChg chg="add del">
          <ac:chgData name="Trang Ha" userId="270efafb50020bd6" providerId="LiveId" clId="{5D638DAF-E5BA-4959-AF04-3FC57248D161}" dt="2022-07-25T14:23:32.552" v="2352" actId="478"/>
          <ac:inkMkLst>
            <pc:docMk/>
            <pc:sldMk cId="2026766814" sldId="442"/>
            <ac:inkMk id="46" creationId="{BB1CE1FB-9EEB-550A-7BA9-09B7EF759061}"/>
          </ac:inkMkLst>
        </pc:inkChg>
        <pc:inkChg chg="add del">
          <ac:chgData name="Trang Ha" userId="270efafb50020bd6" providerId="LiveId" clId="{5D638DAF-E5BA-4959-AF04-3FC57248D161}" dt="2022-07-25T14:26:02.501" v="2371" actId="21"/>
          <ac:inkMkLst>
            <pc:docMk/>
            <pc:sldMk cId="2026766814" sldId="442"/>
            <ac:inkMk id="47" creationId="{AF4C4207-D9A8-5C33-AF1D-7735E73143FB}"/>
          </ac:inkMkLst>
        </pc:inkChg>
        <pc:inkChg chg="add del mod">
          <ac:chgData name="Trang Ha" userId="270efafb50020bd6" providerId="LiveId" clId="{5D638DAF-E5BA-4959-AF04-3FC57248D161}" dt="2022-07-25T14:23:32.552" v="2352" actId="478"/>
          <ac:inkMkLst>
            <pc:docMk/>
            <pc:sldMk cId="2026766814" sldId="442"/>
            <ac:inkMk id="48" creationId="{D1F18154-9907-1984-4AC5-D4384A029708}"/>
          </ac:inkMkLst>
        </pc:inkChg>
        <pc:inkChg chg="add del mod">
          <ac:chgData name="Trang Ha" userId="270efafb50020bd6" providerId="LiveId" clId="{5D638DAF-E5BA-4959-AF04-3FC57248D161}" dt="2022-07-25T14:23:32.552" v="2352" actId="478"/>
          <ac:inkMkLst>
            <pc:docMk/>
            <pc:sldMk cId="2026766814" sldId="442"/>
            <ac:inkMk id="49" creationId="{85C67E5C-2EA1-4BBD-B589-152FD30F8125}"/>
          </ac:inkMkLst>
        </pc:inkChg>
        <pc:inkChg chg="add del mod">
          <ac:chgData name="Trang Ha" userId="270efafb50020bd6" providerId="LiveId" clId="{5D638DAF-E5BA-4959-AF04-3FC57248D161}" dt="2022-07-25T11:44:33.980" v="1833"/>
          <ac:inkMkLst>
            <pc:docMk/>
            <pc:sldMk cId="2026766814" sldId="442"/>
            <ac:inkMk id="50" creationId="{477F03E2-430F-1633-D9D9-E744E88393AE}"/>
          </ac:inkMkLst>
        </pc:inkChg>
        <pc:inkChg chg="add mod">
          <ac:chgData name="Trang Ha" userId="270efafb50020bd6" providerId="LiveId" clId="{5D638DAF-E5BA-4959-AF04-3FC57248D161}" dt="2022-07-25T11:44:40.903" v="1842"/>
          <ac:inkMkLst>
            <pc:docMk/>
            <pc:sldMk cId="2026766814" sldId="442"/>
            <ac:inkMk id="52" creationId="{0C31BD14-D354-F37A-9727-25410D8AE7AC}"/>
          </ac:inkMkLst>
        </pc:inkChg>
        <pc:inkChg chg="add mod">
          <ac:chgData name="Trang Ha" userId="270efafb50020bd6" providerId="LiveId" clId="{5D638DAF-E5BA-4959-AF04-3FC57248D161}" dt="2022-07-25T11:44:40.903" v="1842"/>
          <ac:inkMkLst>
            <pc:docMk/>
            <pc:sldMk cId="2026766814" sldId="442"/>
            <ac:inkMk id="53" creationId="{6DAD784B-CF50-EC98-054B-B539CD6099F8}"/>
          </ac:inkMkLst>
        </pc:inkChg>
        <pc:inkChg chg="add mod">
          <ac:chgData name="Trang Ha" userId="270efafb50020bd6" providerId="LiveId" clId="{5D638DAF-E5BA-4959-AF04-3FC57248D161}" dt="2022-07-25T11:44:40.903" v="1842"/>
          <ac:inkMkLst>
            <pc:docMk/>
            <pc:sldMk cId="2026766814" sldId="442"/>
            <ac:inkMk id="54" creationId="{23BA2730-269F-93EF-2289-87943B287618}"/>
          </ac:inkMkLst>
        </pc:inkChg>
        <pc:inkChg chg="add del mod">
          <ac:chgData name="Trang Ha" userId="270efafb50020bd6" providerId="LiveId" clId="{5D638DAF-E5BA-4959-AF04-3FC57248D161}" dt="2022-07-25T11:44:41.538" v="1843" actId="9405"/>
          <ac:inkMkLst>
            <pc:docMk/>
            <pc:sldMk cId="2026766814" sldId="442"/>
            <ac:inkMk id="56" creationId="{8F17A771-17B7-9B1D-FCEC-0D8A0ACB03BA}"/>
          </ac:inkMkLst>
        </pc:inkChg>
        <pc:inkChg chg="add del mod">
          <ac:chgData name="Trang Ha" userId="270efafb50020bd6" providerId="LiveId" clId="{5D638DAF-E5BA-4959-AF04-3FC57248D161}" dt="2022-07-25T11:44:40.903" v="1842"/>
          <ac:inkMkLst>
            <pc:docMk/>
            <pc:sldMk cId="2026766814" sldId="442"/>
            <ac:inkMk id="57" creationId="{FB1C1120-E8AB-E4C9-385D-737D7FF568AE}"/>
          </ac:inkMkLst>
        </pc:inkChg>
        <pc:inkChg chg="add del">
          <ac:chgData name="Trang Ha" userId="270efafb50020bd6" providerId="LiveId" clId="{5D638DAF-E5BA-4959-AF04-3FC57248D161}" dt="2022-07-25T14:23:32.552" v="2352" actId="478"/>
          <ac:inkMkLst>
            <pc:docMk/>
            <pc:sldMk cId="2026766814" sldId="442"/>
            <ac:inkMk id="59" creationId="{2A023264-998F-6FAE-A772-ABAF3E640094}"/>
          </ac:inkMkLst>
        </pc:inkChg>
        <pc:inkChg chg="add mod">
          <ac:chgData name="Trang Ha" userId="270efafb50020bd6" providerId="LiveId" clId="{5D638DAF-E5BA-4959-AF04-3FC57248D161}" dt="2022-07-25T11:44:58.438" v="1849"/>
          <ac:inkMkLst>
            <pc:docMk/>
            <pc:sldMk cId="2026766814" sldId="442"/>
            <ac:inkMk id="60" creationId="{B61D9C70-3976-4110-D44D-D3F3896D112E}"/>
          </ac:inkMkLst>
        </pc:inkChg>
        <pc:inkChg chg="add mod">
          <ac:chgData name="Trang Ha" userId="270efafb50020bd6" providerId="LiveId" clId="{5D638DAF-E5BA-4959-AF04-3FC57248D161}" dt="2022-07-25T11:44:58.438" v="1849"/>
          <ac:inkMkLst>
            <pc:docMk/>
            <pc:sldMk cId="2026766814" sldId="442"/>
            <ac:inkMk id="61" creationId="{D921B06C-2AD8-819A-192B-F06B744C52E6}"/>
          </ac:inkMkLst>
        </pc:inkChg>
        <pc:inkChg chg="add mod">
          <ac:chgData name="Trang Ha" userId="270efafb50020bd6" providerId="LiveId" clId="{5D638DAF-E5BA-4959-AF04-3FC57248D161}" dt="2022-07-25T11:44:58.438" v="1849"/>
          <ac:inkMkLst>
            <pc:docMk/>
            <pc:sldMk cId="2026766814" sldId="442"/>
            <ac:inkMk id="62" creationId="{1B7F22F4-672E-14C0-1B35-9CCD17750FB5}"/>
          </ac:inkMkLst>
        </pc:inkChg>
        <pc:inkChg chg="add mod">
          <ac:chgData name="Trang Ha" userId="270efafb50020bd6" providerId="LiveId" clId="{5D638DAF-E5BA-4959-AF04-3FC57248D161}" dt="2022-07-25T11:44:58.438" v="1849"/>
          <ac:inkMkLst>
            <pc:docMk/>
            <pc:sldMk cId="2026766814" sldId="442"/>
            <ac:inkMk id="63" creationId="{8D6813AB-C7F3-A596-590D-9AB8E016E06E}"/>
          </ac:inkMkLst>
        </pc:ink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25T11:40:20.629"/>
    </inkml:context>
    <inkml:brush xml:id="br0">
      <inkml:brushProperty name="width" value="0.35" units="cm"/>
      <inkml:brushProperty name="height" value="2.1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25T11:41:07.144"/>
    </inkml:context>
    <inkml:brush xml:id="br0">
      <inkml:brushProperty name="width" value="0.025" units="cm"/>
      <inkml:brushProperty name="height" value="0.15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customXml" Target="../ink/ink1.xml"/><Relationship Id="rId7" Type="http://schemas.openxmlformats.org/officeDocument/2006/relationships/customXml" Target="../ink/ink2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3197197" y="2667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</a:t>
            </a: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HỌC </a:t>
            </a: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QUẢNG TIÊN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5407784" y="9906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852319" y="1129028"/>
            <a:ext cx="495300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518319" y="3847301"/>
            <a:ext cx="13411200" cy="1607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Tự nhiên và Xã hội lớp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2: PHÒNG TRÁNH HỎA HOẠN KHI Ở NHÀ (T2)</a:t>
            </a:r>
          </a:p>
        </p:txBody>
      </p:sp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4084093" y="8107680"/>
            <a:ext cx="7102225" cy="100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b="1" i="1">
                <a:solidFill>
                  <a:srgbClr val="0000CC"/>
                </a:solidFill>
                <a:latin typeface="Times New Roman" pitchFamily="18" charset="0"/>
              </a:rPr>
              <a:t>Giáo viên:……………………………………</a:t>
            </a:r>
          </a:p>
          <a:p>
            <a:pPr eaLnBrk="1" hangingPunct="1"/>
            <a:r>
              <a:rPr lang="en-US" altLang="en-US" sz="2800" b="1" i="1">
                <a:solidFill>
                  <a:srgbClr val="0000CC"/>
                </a:solidFill>
                <a:latin typeface="Times New Roman" pitchFamily="18" charset="0"/>
              </a:rPr>
              <a:t>Lớp:  3</a:t>
            </a:r>
          </a:p>
        </p:txBody>
      </p:sp>
      <p:pic>
        <p:nvPicPr>
          <p:cNvPr id="30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119" y="5729677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1889919" y="1702753"/>
            <a:ext cx="12146361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32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947921" y="388164"/>
            <a:ext cx="1197160" cy="156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328913" y="6922250"/>
            <a:ext cx="1110487" cy="80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Xu li tinh huo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"/>
            <a:ext cx="16276638" cy="914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2919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0896600" cy="668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2: PHÒNG TRÁNH HỎA HOẠN KHI Ở NHÀ (T2)</a:t>
            </a:r>
          </a:p>
        </p:txBody>
      </p:sp>
      <p:sp>
        <p:nvSpPr>
          <p:cNvPr id="10" name="Rectangle 9"/>
          <p:cNvSpPr/>
          <p:nvPr/>
        </p:nvSpPr>
        <p:spPr>
          <a:xfrm>
            <a:off x="746919" y="1782783"/>
            <a:ext cx="124968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1. Điều tra, phát hiện những thứ có thể gây cháy trong nhà em theo gợi ý sau: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8AB8728A-C896-8ABA-EE49-751BA5C0FB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0363609"/>
              </p:ext>
            </p:extLst>
          </p:nvPr>
        </p:nvGraphicFramePr>
        <p:xfrm>
          <a:off x="949860" y="3048000"/>
          <a:ext cx="14401800" cy="56905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00600">
                  <a:extLst>
                    <a:ext uri="{9D8B030D-6E8A-4147-A177-3AD203B41FA5}">
                      <a16:colId xmlns:a16="http://schemas.microsoft.com/office/drawing/2014/main" val="372804543"/>
                    </a:ext>
                  </a:extLst>
                </a:gridCol>
                <a:gridCol w="4800600">
                  <a:extLst>
                    <a:ext uri="{9D8B030D-6E8A-4147-A177-3AD203B41FA5}">
                      <a16:colId xmlns:a16="http://schemas.microsoft.com/office/drawing/2014/main" val="975106814"/>
                    </a:ext>
                  </a:extLst>
                </a:gridCol>
                <a:gridCol w="4800600">
                  <a:extLst>
                    <a:ext uri="{9D8B030D-6E8A-4147-A177-3AD203B41FA5}">
                      <a16:colId xmlns:a16="http://schemas.microsoft.com/office/drawing/2014/main" val="1897570821"/>
                    </a:ext>
                  </a:extLst>
                </a:gridCol>
              </a:tblGrid>
              <a:tr h="1219200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thứ dễ gây cháy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 cơ gây cháy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 xuất của em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2284339"/>
                  </a:ext>
                </a:extLst>
              </a:tr>
              <a:tr h="943889">
                <a:tc>
                  <a:txBody>
                    <a:bodyPr/>
                    <a:lstStyle/>
                    <a:p>
                      <a:pPr algn="ctr"/>
                      <a:r>
                        <a:rPr lang="en-US" sz="3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 xăng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 gần bếp lửa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 để gần bếp lửa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374674"/>
                  </a:ext>
                </a:extLst>
              </a:tr>
              <a:tr h="884911">
                <a:tc>
                  <a:txBody>
                    <a:bodyPr/>
                    <a:lstStyle/>
                    <a:p>
                      <a:pPr algn="ctr"/>
                      <a:r>
                        <a:rPr lang="en-US" sz="3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3751407"/>
                  </a:ext>
                </a:extLst>
              </a:tr>
              <a:tr h="1270986">
                <a:tc>
                  <a:txBody>
                    <a:bodyPr/>
                    <a:lstStyle/>
                    <a:p>
                      <a:pPr algn="ctr"/>
                      <a:r>
                        <a:rPr lang="en-US" sz="3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6323453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algn="ctr"/>
                      <a:r>
                        <a:rPr lang="en-US" sz="3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6664213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522C7E96-9F77-9B91-0F17-9F2AE3FD2B6C}"/>
              </a:ext>
            </a:extLst>
          </p:cNvPr>
          <p:cNvSpPr txBox="1"/>
          <p:nvPr/>
        </p:nvSpPr>
        <p:spPr>
          <a:xfrm>
            <a:off x="2423319" y="5298337"/>
            <a:ext cx="2057400" cy="615553"/>
          </a:xfrm>
          <a:prstGeom prst="rect">
            <a:avLst/>
          </a:prstGeom>
          <a:solidFill>
            <a:srgbClr val="FCF3C8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4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 báo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93398AC-7953-0EFD-8745-6445B19DB02D}"/>
              </a:ext>
            </a:extLst>
          </p:cNvPr>
          <p:cNvSpPr txBox="1"/>
          <p:nvPr/>
        </p:nvSpPr>
        <p:spPr>
          <a:xfrm>
            <a:off x="2347119" y="6391271"/>
            <a:ext cx="2057400" cy="615553"/>
          </a:xfrm>
          <a:prstGeom prst="rect">
            <a:avLst/>
          </a:prstGeom>
          <a:solidFill>
            <a:srgbClr val="FCF3C8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4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 báo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BD708FD-C298-FC70-2D34-B58182DD53D9}"/>
              </a:ext>
            </a:extLst>
          </p:cNvPr>
          <p:cNvSpPr txBox="1"/>
          <p:nvPr/>
        </p:nvSpPr>
        <p:spPr>
          <a:xfrm>
            <a:off x="1966119" y="6341206"/>
            <a:ext cx="2864375" cy="615553"/>
          </a:xfrm>
          <a:prstGeom prst="rect">
            <a:avLst/>
          </a:prstGeom>
          <a:solidFill>
            <a:srgbClr val="FCF3C8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4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Nến, đèn dầu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AC0C52D-E06A-9BAE-2E2C-E289A010F1DA}"/>
              </a:ext>
            </a:extLst>
          </p:cNvPr>
          <p:cNvSpPr txBox="1"/>
          <p:nvPr/>
        </p:nvSpPr>
        <p:spPr>
          <a:xfrm>
            <a:off x="2410010" y="7577901"/>
            <a:ext cx="2057401" cy="615553"/>
          </a:xfrm>
          <a:prstGeom prst="rect">
            <a:avLst/>
          </a:prstGeom>
          <a:solidFill>
            <a:srgbClr val="FCF3C8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4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 ga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3781C88-A5E6-9116-4A5B-038ADD2E253F}"/>
              </a:ext>
            </a:extLst>
          </p:cNvPr>
          <p:cNvSpPr txBox="1"/>
          <p:nvPr/>
        </p:nvSpPr>
        <p:spPr>
          <a:xfrm>
            <a:off x="6385719" y="5314416"/>
            <a:ext cx="3429000" cy="615553"/>
          </a:xfrm>
          <a:prstGeom prst="rect">
            <a:avLst/>
          </a:prstGeom>
          <a:solidFill>
            <a:srgbClr val="FCF3C8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4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gần bếp lửa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4D2245B-F07E-58C8-2F54-D15D740F106A}"/>
              </a:ext>
            </a:extLst>
          </p:cNvPr>
          <p:cNvSpPr txBox="1"/>
          <p:nvPr/>
        </p:nvSpPr>
        <p:spPr>
          <a:xfrm>
            <a:off x="5776119" y="6437437"/>
            <a:ext cx="4648200" cy="615553"/>
          </a:xfrm>
          <a:prstGeom prst="rect">
            <a:avLst/>
          </a:prstGeom>
          <a:solidFill>
            <a:srgbClr val="FCF3C8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4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gần vải vóc, giấy báo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FF4DD3E-4522-4A79-E047-BA05077CF3D6}"/>
              </a:ext>
            </a:extLst>
          </p:cNvPr>
          <p:cNvSpPr txBox="1"/>
          <p:nvPr/>
        </p:nvSpPr>
        <p:spPr>
          <a:xfrm>
            <a:off x="6698024" y="7530332"/>
            <a:ext cx="2804390" cy="615553"/>
          </a:xfrm>
          <a:prstGeom prst="rect">
            <a:avLst/>
          </a:prstGeom>
          <a:solidFill>
            <a:srgbClr val="FCF3C8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4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Rò rỉ khí ga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591AFAB-BC4E-2903-8252-F6E627D58DA2}"/>
              </a:ext>
            </a:extLst>
          </p:cNvPr>
          <p:cNvSpPr txBox="1"/>
          <p:nvPr/>
        </p:nvSpPr>
        <p:spPr>
          <a:xfrm>
            <a:off x="10909837" y="5291382"/>
            <a:ext cx="4238882" cy="615553"/>
          </a:xfrm>
          <a:prstGeom prst="rect">
            <a:avLst/>
          </a:prstGeom>
          <a:solidFill>
            <a:srgbClr val="FCF3C8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4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Cất gọn trong kho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544D937-3BF8-AAE2-7354-7BA922024BDE}"/>
              </a:ext>
            </a:extLst>
          </p:cNvPr>
          <p:cNvSpPr txBox="1"/>
          <p:nvPr/>
        </p:nvSpPr>
        <p:spPr>
          <a:xfrm>
            <a:off x="10652919" y="7373324"/>
            <a:ext cx="4347848" cy="1138773"/>
          </a:xfrm>
          <a:prstGeom prst="rect">
            <a:avLst/>
          </a:prstGeom>
          <a:solidFill>
            <a:srgbClr val="FCF3C8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4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 van bình ga sau khi sử dụng xong.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92A4EC1-29AC-AE69-C82D-E6B2A0D6F73D}"/>
              </a:ext>
            </a:extLst>
          </p:cNvPr>
          <p:cNvSpPr txBox="1"/>
          <p:nvPr/>
        </p:nvSpPr>
        <p:spPr>
          <a:xfrm>
            <a:off x="10800871" y="6096774"/>
            <a:ext cx="4347848" cy="1138773"/>
          </a:xfrm>
          <a:prstGeom prst="rect">
            <a:avLst/>
          </a:prstGeom>
          <a:solidFill>
            <a:srgbClr val="FCF3C8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4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gần các vật liệu dễ cháy</a:t>
            </a:r>
          </a:p>
        </p:txBody>
      </p:sp>
    </p:spTree>
    <p:extLst>
      <p:ext uri="{BB962C8B-B14F-4D97-AF65-F5344CB8AC3E}">
        <p14:creationId xmlns:p14="http://schemas.microsoft.com/office/powerpoint/2010/main" val="306216510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0896600" cy="668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2: PHÒNG TRÁNH HỎA HOẠN KHI Ở NHÀ (T2)</a:t>
            </a:r>
          </a:p>
        </p:txBody>
      </p:sp>
      <p:sp>
        <p:nvSpPr>
          <p:cNvPr id="10" name="Rectangle 9"/>
          <p:cNvSpPr/>
          <p:nvPr/>
        </p:nvSpPr>
        <p:spPr>
          <a:xfrm>
            <a:off x="746919" y="1782783"/>
            <a:ext cx="107442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2. Em và các bạn đang chơi ở nhà, bỗng trong bếp phát cháy, em sẽ làm gì?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FD0DAE-4DF5-F141-BB72-E341BDB32B77}"/>
              </a:ext>
            </a:extLst>
          </p:cNvPr>
          <p:cNvSpPr txBox="1"/>
          <p:nvPr/>
        </p:nvSpPr>
        <p:spPr>
          <a:xfrm>
            <a:off x="1046234" y="6356008"/>
            <a:ext cx="7803477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4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4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Sử dụng chăn mềm có thấm nước trùm lên người và khăn thấm nước để che kín mũi và miệng.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223527-1570-6A45-38E3-3BF7A7F8F95E}"/>
              </a:ext>
            </a:extLst>
          </p:cNvPr>
          <p:cNvSpPr txBox="1"/>
          <p:nvPr/>
        </p:nvSpPr>
        <p:spPr>
          <a:xfrm>
            <a:off x="1068402" y="3301341"/>
            <a:ext cx="7803478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4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4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Ngay lập tức gọi 114 và hô hoán người dân xung quanh giúp đỡ.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105B9F9-E175-839B-6DDB-F02B4412269C}"/>
              </a:ext>
            </a:extLst>
          </p:cNvPr>
          <p:cNvSpPr txBox="1"/>
          <p:nvPr/>
        </p:nvSpPr>
        <p:spPr>
          <a:xfrm>
            <a:off x="1046234" y="4960561"/>
            <a:ext cx="7803477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4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4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Nếu ở chung cư thì nhanh chóng thoát hiểm bằng cầu thang bộ.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4E4B71-5D3A-FDA4-2FBB-E9F2FD5DB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8919" y="2514600"/>
            <a:ext cx="6172200" cy="581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/>
        </p:nvSpPr>
        <p:spPr>
          <a:xfrm>
            <a:off x="746919" y="1817574"/>
            <a:ext cx="1264920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3. Em xử lí như thế nào trong tình huống sau?</a:t>
            </a:r>
          </a:p>
        </p:txBody>
      </p:sp>
      <p:sp>
        <p:nvSpPr>
          <p:cNvPr id="21" name="Text Box 14">
            <a:extLst>
              <a:ext uri="{FF2B5EF4-FFF2-40B4-BE49-F238E27FC236}">
                <a16:creationId xmlns:a16="http://schemas.microsoft.com/office/drawing/2014/main" id="{20DF295A-F862-7A1A-8B32-E156F67DD5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0019" y="1044619"/>
            <a:ext cx="10896600" cy="668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2: PHÒNG TRÁNH HỎA HOẠN KHI Ở NHÀ (T3)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24EDD8-ED7B-3800-5858-FB78C02E2F8F}"/>
              </a:ext>
            </a:extLst>
          </p:cNvPr>
          <p:cNvSpPr txBox="1"/>
          <p:nvPr/>
        </p:nvSpPr>
        <p:spPr>
          <a:xfrm>
            <a:off x="1146295" y="7152780"/>
            <a:ext cx="586740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34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4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Thông báo cho người lớn trong gia đình.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B76D65C-363E-FAC8-EB13-7620A2A5AEBA}"/>
              </a:ext>
            </a:extLst>
          </p:cNvPr>
          <p:cNvSpPr txBox="1"/>
          <p:nvPr/>
        </p:nvSpPr>
        <p:spPr>
          <a:xfrm>
            <a:off x="1249201" y="3741176"/>
            <a:ext cx="621030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34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4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 bật tắt các thiết bị điện, kể cả điện thoại di động</a:t>
            </a:r>
            <a:endParaRPr lang="en-US" sz="3400" b="1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3E25995-DD61-806E-80DD-F118BE10499B}"/>
              </a:ext>
            </a:extLst>
          </p:cNvPr>
          <p:cNvSpPr txBox="1"/>
          <p:nvPr/>
        </p:nvSpPr>
        <p:spPr>
          <a:xfrm>
            <a:off x="1249201" y="5145180"/>
            <a:ext cx="58674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4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4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Lập tức khóa van bình ga.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FA878DB-7E94-E942-90F9-9AA3CB395B35}"/>
              </a:ext>
            </a:extLst>
          </p:cNvPr>
          <p:cNvSpPr txBox="1"/>
          <p:nvPr/>
        </p:nvSpPr>
        <p:spPr>
          <a:xfrm>
            <a:off x="1204119" y="5910655"/>
            <a:ext cx="586740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34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4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Mở cửa sổ và cửa ra vào để thông gió.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9B7812B-A26F-5637-E073-7E8185DAAFB7}"/>
              </a:ext>
            </a:extLst>
          </p:cNvPr>
          <p:cNvSpPr txBox="1"/>
          <p:nvPr/>
        </p:nvSpPr>
        <p:spPr>
          <a:xfrm>
            <a:off x="1141883" y="2494682"/>
            <a:ext cx="6082036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34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Nếu phát hiện có mùi ga trong nhà, em sẽ:</a:t>
            </a:r>
            <a:endParaRPr lang="en-US" sz="3400" b="1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330D0C-BCE7-91BB-9BE1-84D878D7DD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90" r="1564"/>
          <a:stretch/>
        </p:blipFill>
        <p:spPr>
          <a:xfrm>
            <a:off x="6749684" y="2494682"/>
            <a:ext cx="8680683" cy="617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51880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23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/>
        </p:nvSpPr>
        <p:spPr>
          <a:xfrm>
            <a:off x="746918" y="1782783"/>
            <a:ext cx="1034310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4. Những việc nên làm và không nên làm để phòng tránh cháy nhà.</a:t>
            </a:r>
          </a:p>
        </p:txBody>
      </p:sp>
      <p:sp>
        <p:nvSpPr>
          <p:cNvPr id="22" name="Text Box 14">
            <a:extLst>
              <a:ext uri="{FF2B5EF4-FFF2-40B4-BE49-F238E27FC236}">
                <a16:creationId xmlns:a16="http://schemas.microsoft.com/office/drawing/2014/main" id="{455D53E8-B591-1892-40D4-959F23820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0519" y="1097280"/>
            <a:ext cx="10896600" cy="668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2: PHÒNG TRÁNH HỎA HOẠN KHI Ở NHÀ (T4)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A3A6D8-757E-6BF6-8C49-6E037FE64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84" y="3015124"/>
            <a:ext cx="7524536" cy="55534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151E50-A658-7EBC-97EE-6350924B38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8819" y="2630144"/>
            <a:ext cx="6591300" cy="593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32853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/>
        </p:nvSpPr>
        <p:spPr>
          <a:xfrm>
            <a:off x="746917" y="1782783"/>
            <a:ext cx="1493520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4. Những việc nên làm và không nên làm để phòng tránh cháy nhà.</a:t>
            </a:r>
          </a:p>
        </p:txBody>
      </p:sp>
      <p:sp>
        <p:nvSpPr>
          <p:cNvPr id="22" name="Text Box 14">
            <a:extLst>
              <a:ext uri="{FF2B5EF4-FFF2-40B4-BE49-F238E27FC236}">
                <a16:creationId xmlns:a16="http://schemas.microsoft.com/office/drawing/2014/main" id="{455D53E8-B591-1892-40D4-959F23820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0519" y="1097280"/>
            <a:ext cx="10896600" cy="668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2: PHÒNG TRÁNH HỎA HOẠN KHI Ở NHÀ (T2)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4C3AA2-30CE-4920-7619-D6BF545B468E}"/>
              </a:ext>
            </a:extLst>
          </p:cNvPr>
          <p:cNvSpPr txBox="1"/>
          <p:nvPr/>
        </p:nvSpPr>
        <p:spPr>
          <a:xfrm>
            <a:off x="1088864" y="5749158"/>
            <a:ext cx="14251305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 b="1" i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000" b="1" i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 việc không nên làm:</a:t>
            </a:r>
            <a:endParaRPr lang="en-US" sz="3000" b="1" i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0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 để các vật dụng dễ cháy như xăng, dầu, giấy báo ở gần bếp ga.</a:t>
            </a:r>
            <a:endParaRPr lang="en-US" sz="3000" b="1" i="0">
              <a:solidFill>
                <a:srgbClr val="3333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0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 sử dụng thiết bị điện quá công suất dẫn đến gây nóng đường dây dẫn điện, khiến cho dây nóng chảy và chập điện.</a:t>
            </a:r>
            <a:endParaRPr lang="en-US" sz="3000" b="1" i="0">
              <a:solidFill>
                <a:srgbClr val="3333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0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 sử dụng quá nhiều thiết bị điện cùng lúc dẫn đến quá tải.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9AB5302-6EBD-A4FE-F523-C45A95844C49}"/>
              </a:ext>
            </a:extLst>
          </p:cNvPr>
          <p:cNvSpPr txBox="1"/>
          <p:nvPr/>
        </p:nvSpPr>
        <p:spPr>
          <a:xfrm>
            <a:off x="973614" y="2425171"/>
            <a:ext cx="14708504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000" b="1" i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 việc nên làm:</a:t>
            </a:r>
            <a:endParaRPr lang="en-US" sz="3000" b="1" i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0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Luôn tắt các thiết bị điện trước khi ra ngoài.</a:t>
            </a:r>
            <a:endParaRPr lang="en-US" sz="3000" b="1" i="0">
              <a:solidFill>
                <a:srgbClr val="3333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0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Khóa van bình ga sau khi sử dụng xong.</a:t>
            </a:r>
            <a:endParaRPr lang="en-US" sz="3000" b="1" i="0">
              <a:solidFill>
                <a:srgbClr val="3333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0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 vừa cắm sạc điện thoại vừa sử dụng.</a:t>
            </a:r>
            <a:endParaRPr lang="en-US" sz="3000" b="1" i="0">
              <a:solidFill>
                <a:srgbClr val="3333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0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Lắp đặt các hệ thống tự ngắt điện và cảnh báo cháy nổ trong gia đình</a:t>
            </a:r>
            <a:endParaRPr lang="en-US" sz="3000" b="1" i="0">
              <a:solidFill>
                <a:srgbClr val="3333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0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 để các đồ dùng, vật lễ dễ cháy gần nơi đun nấu.</a:t>
            </a:r>
            <a:endParaRPr lang="en-US" sz="3000" b="1" i="0">
              <a:solidFill>
                <a:srgbClr val="3333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0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Trước khi tắm phải tắt bình nóng lạnh.</a:t>
            </a:r>
          </a:p>
        </p:txBody>
      </p:sp>
    </p:spTree>
    <p:extLst>
      <p:ext uri="{BB962C8B-B14F-4D97-AF65-F5344CB8AC3E}">
        <p14:creationId xmlns:p14="http://schemas.microsoft.com/office/powerpoint/2010/main" val="175397582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Text Box 14">
            <a:extLst>
              <a:ext uri="{FF2B5EF4-FFF2-40B4-BE49-F238E27FC236}">
                <a16:creationId xmlns:a16="http://schemas.microsoft.com/office/drawing/2014/main" id="{455D53E8-B591-1892-40D4-959F23820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0519" y="1097280"/>
            <a:ext cx="10896600" cy="668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2: PHÒNG TRÁNH HỎA HOẠN KHI Ở NHÀ (T2)</a:t>
            </a:r>
          </a:p>
        </p:txBody>
      </p:sp>
      <mc:AlternateContent xmlns:mc="http://schemas.openxmlformats.org/markup-compatibility/2006">
        <mc:Choice xmlns="" xmlns:aink="http://schemas.microsoft.com/office/drawing/2016/ink" xmlns:p14="http://schemas.microsoft.com/office/powerpoint/2010/main" Requires="p14 aink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DF292CE-43E6-071F-FF9E-AB1D69636014}"/>
                  </a:ext>
                </a:extLst>
              </p14:cNvPr>
              <p14:cNvContentPartPr/>
              <p14:nvPr/>
            </p14:nvContentPartPr>
            <p14:xfrm>
              <a:off x="5167356" y="-989205"/>
              <a:ext cx="360" cy="3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DF292CE-43E6-071F-FF9E-AB1D6963601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04356" y="-1367205"/>
                <a:ext cx="126000" cy="75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="" xmlns:aink="http://schemas.microsoft.com/office/drawing/2016/ink" xmlns:p14="http://schemas.microsoft.com/office/powerpoint/2010/main" Requires="p14 aink">
          <p:contentPart p14:bwMode="auto" r:id="rId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DA2A3D9-5F23-5D3E-512E-12219C35E6E7}"/>
                  </a:ext>
                </a:extLst>
              </p14:cNvPr>
              <p14:cNvContentPartPr/>
              <p14:nvPr/>
            </p14:nvContentPartPr>
            <p14:xfrm>
              <a:off x="6570636" y="-85320"/>
              <a:ext cx="360" cy="36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FDA2A3D9-5F23-5D3E-512E-12219C35E6E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566316" y="-111960"/>
                <a:ext cx="9000" cy="54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E6FA7A5E-E9E2-A9EC-EAC7-25006E662D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59572" y="1514625"/>
            <a:ext cx="13196799" cy="625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76681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9820</TotalTime>
  <Words>642</Words>
  <Application>Microsoft Office PowerPoint</Application>
  <PresentationFormat>Custom</PresentationFormat>
  <Paragraphs>76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1092</cp:revision>
  <dcterms:created xsi:type="dcterms:W3CDTF">2008-09-09T22:52:10Z</dcterms:created>
  <dcterms:modified xsi:type="dcterms:W3CDTF">2024-05-07T14:14:19Z</dcterms:modified>
</cp:coreProperties>
</file>