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27" r:id="rId2"/>
    <p:sldId id="430" r:id="rId3"/>
    <p:sldId id="440" r:id="rId4"/>
    <p:sldId id="441" r:id="rId5"/>
    <p:sldId id="432" r:id="rId6"/>
    <p:sldId id="433" r:id="rId7"/>
    <p:sldId id="435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275C6-583F-48E6-B0B6-BD524BD5AC04}" v="268" dt="2022-07-25T10:17:46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1A2275C6-583F-48E6-B0B6-BD524BD5AC04}"/>
    <pc:docChg chg="undo custSel addSld delSld modSld sldOrd">
      <pc:chgData name="Trang Ha" userId="270efafb50020bd6" providerId="LiveId" clId="{1A2275C6-583F-48E6-B0B6-BD524BD5AC04}" dt="2022-07-25T16:25:13.536" v="1077" actId="1076"/>
      <pc:docMkLst>
        <pc:docMk/>
      </pc:docMkLst>
      <pc:sldChg chg="modSp mod">
        <pc:chgData name="Trang Ha" userId="270efafb50020bd6" providerId="LiveId" clId="{1A2275C6-583F-48E6-B0B6-BD524BD5AC04}" dt="2022-07-25T09:30:12.699" v="67" actId="14100"/>
        <pc:sldMkLst>
          <pc:docMk/>
          <pc:sldMk cId="4184934910" sldId="427"/>
        </pc:sldMkLst>
        <pc:spChg chg="mod">
          <ac:chgData name="Trang Ha" userId="270efafb50020bd6" providerId="LiveId" clId="{1A2275C6-583F-48E6-B0B6-BD524BD5AC04}" dt="2022-07-25T09:30:12.699" v="67" actId="14100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rang Ha" userId="270efafb50020bd6" providerId="LiveId" clId="{1A2275C6-583F-48E6-B0B6-BD524BD5AC04}" dt="2022-07-25T09:29:43.899" v="6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ord delAnim modAnim">
        <pc:chgData name="Trang Ha" userId="270efafb50020bd6" providerId="LiveId" clId="{1A2275C6-583F-48E6-B0B6-BD524BD5AC04}" dt="2022-07-25T10:17:46.958" v="1047"/>
        <pc:sldMkLst>
          <pc:docMk/>
          <pc:sldMk cId="2432748071" sldId="432"/>
        </pc:sldMkLst>
        <pc:spChg chg="del mod">
          <ac:chgData name="Trang Ha" userId="270efafb50020bd6" providerId="LiveId" clId="{1A2275C6-583F-48E6-B0B6-BD524BD5AC04}" dt="2022-07-25T09:48:16.880" v="497" actId="478"/>
          <ac:spMkLst>
            <pc:docMk/>
            <pc:sldMk cId="2432748071" sldId="432"/>
            <ac:spMk id="4" creationId="{00000000-0000-0000-0000-000000000000}"/>
          </ac:spMkLst>
        </pc:spChg>
        <pc:spChg chg="del">
          <ac:chgData name="Trang Ha" userId="270efafb50020bd6" providerId="LiveId" clId="{1A2275C6-583F-48E6-B0B6-BD524BD5AC04}" dt="2022-07-25T09:34:15.628" v="258" actId="478"/>
          <ac:spMkLst>
            <pc:docMk/>
            <pc:sldMk cId="2432748071" sldId="432"/>
            <ac:spMk id="5" creationId="{00000000-0000-0000-0000-000000000000}"/>
          </ac:spMkLst>
        </pc:spChg>
        <pc:spChg chg="mod">
          <ac:chgData name="Trang Ha" userId="270efafb50020bd6" providerId="LiveId" clId="{1A2275C6-583F-48E6-B0B6-BD524BD5AC04}" dt="2022-07-25T09:33:48.494" v="256" actId="14100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rang Ha" userId="270efafb50020bd6" providerId="LiveId" clId="{1A2275C6-583F-48E6-B0B6-BD524BD5AC04}" dt="2022-07-25T09:49:01.514" v="592" actId="20577"/>
          <ac:spMkLst>
            <pc:docMk/>
            <pc:sldMk cId="2432748071" sldId="432"/>
            <ac:spMk id="14" creationId="{00000000-0000-0000-0000-000000000000}"/>
          </ac:spMkLst>
        </pc:spChg>
        <pc:spChg chg="add del mod">
          <ac:chgData name="Trang Ha" userId="270efafb50020bd6" providerId="LiveId" clId="{1A2275C6-583F-48E6-B0B6-BD524BD5AC04}" dt="2022-07-25T09:39:55.434" v="423" actId="478"/>
          <ac:spMkLst>
            <pc:docMk/>
            <pc:sldMk cId="2432748071" sldId="432"/>
            <ac:spMk id="18" creationId="{9EB357A9-4776-5EA5-8DDB-901D65758EA7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20" creationId="{9D3A1BD1-EEE2-FF4F-8D21-28536A98DDFE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22" creationId="{6B179CC3-DF64-D8AE-D24F-A5C662C3A0E3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24" creationId="{FC70ED5A-0D3B-9F86-A8A2-D019F116D65B}"/>
          </ac:spMkLst>
        </pc:spChg>
        <pc:spChg chg="mod">
          <ac:chgData name="Trang Ha" userId="270efafb50020bd6" providerId="LiveId" clId="{1A2275C6-583F-48E6-B0B6-BD524BD5AC04}" dt="2022-07-25T09:47:46.373" v="491" actId="14100"/>
          <ac:spMkLst>
            <pc:docMk/>
            <pc:sldMk cId="2432748071" sldId="432"/>
            <ac:spMk id="31" creationId="{00000000-0000-0000-0000-000000000000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32" creationId="{9ACDCE57-4235-9A9A-E2D2-953F426B36E5}"/>
          </ac:spMkLst>
        </pc:spChg>
        <pc:spChg chg="add mod">
          <ac:chgData name="Trang Ha" userId="270efafb50020bd6" providerId="LiveId" clId="{1A2275C6-583F-48E6-B0B6-BD524BD5AC04}" dt="2022-07-25T09:51:12.622" v="613" actId="948"/>
          <ac:spMkLst>
            <pc:docMk/>
            <pc:sldMk cId="2432748071" sldId="432"/>
            <ac:spMk id="33" creationId="{786E866C-6812-FD81-6CF7-F5A6589B33AD}"/>
          </ac:spMkLst>
        </pc:spChg>
        <pc:picChg chg="add del mod modCrop">
          <ac:chgData name="Trang Ha" userId="270efafb50020bd6" providerId="LiveId" clId="{1A2275C6-583F-48E6-B0B6-BD524BD5AC04}" dt="2022-07-25T09:49:16.234" v="595" actId="478"/>
          <ac:picMkLst>
            <pc:docMk/>
            <pc:sldMk cId="2432748071" sldId="432"/>
            <ac:picMk id="3" creationId="{3BE614DA-9AFA-682C-5C50-5D570A896771}"/>
          </ac:picMkLst>
        </pc:picChg>
        <pc:picChg chg="del">
          <ac:chgData name="Trang Ha" userId="270efafb50020bd6" providerId="LiveId" clId="{1A2275C6-583F-48E6-B0B6-BD524BD5AC04}" dt="2022-07-25T09:34:07.833" v="257" actId="478"/>
          <ac:picMkLst>
            <pc:docMk/>
            <pc:sldMk cId="2432748071" sldId="432"/>
            <ac:picMk id="4098" creationId="{00000000-0000-0000-0000-000000000000}"/>
          </ac:picMkLst>
        </pc:picChg>
        <pc:cxnChg chg="mod">
          <ac:chgData name="Trang Ha" userId="270efafb50020bd6" providerId="LiveId" clId="{1A2275C6-583F-48E6-B0B6-BD524BD5AC04}" dt="2022-07-25T09:36:41.911" v="417" actId="14100"/>
          <ac:cxnSpMkLst>
            <pc:docMk/>
            <pc:sldMk cId="2432748071" sldId="432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1A2275C6-583F-48E6-B0B6-BD524BD5AC04}" dt="2022-07-25T16:23:05.874" v="1058" actId="1076"/>
        <pc:sldMkLst>
          <pc:docMk/>
          <pc:sldMk cId="635518802" sldId="433"/>
        </pc:sldMkLst>
        <pc:spChg chg="mod">
          <ac:chgData name="Trang Ha" userId="270efafb50020bd6" providerId="LiveId" clId="{1A2275C6-583F-48E6-B0B6-BD524BD5AC04}" dt="2022-07-25T09:53:55.436" v="742" actId="20577"/>
          <ac:spMkLst>
            <pc:docMk/>
            <pc:sldMk cId="635518802" sldId="433"/>
            <ac:spMk id="10" creationId="{00000000-0000-0000-0000-000000000000}"/>
          </ac:spMkLst>
        </pc:spChg>
        <pc:spChg chg="del">
          <ac:chgData name="Trang Ha" userId="270efafb50020bd6" providerId="LiveId" clId="{1A2275C6-583F-48E6-B0B6-BD524BD5AC04}" dt="2022-07-25T09:54:06.228" v="745" actId="478"/>
          <ac:spMkLst>
            <pc:docMk/>
            <pc:sldMk cId="635518802" sldId="433"/>
            <ac:spMk id="14" creationId="{00000000-0000-0000-0000-000000000000}"/>
          </ac:spMkLst>
        </pc:spChg>
        <pc:spChg chg="add mod">
          <ac:chgData name="Trang Ha" userId="270efafb50020bd6" providerId="LiveId" clId="{1A2275C6-583F-48E6-B0B6-BD524BD5AC04}" dt="2022-07-25T10:04:25.264" v="785" actId="207"/>
          <ac:spMkLst>
            <pc:docMk/>
            <pc:sldMk cId="635518802" sldId="433"/>
            <ac:spMk id="18" creationId="{47499A02-3CE6-AE3A-5369-28F7D1780B04}"/>
          </ac:spMkLst>
        </pc:spChg>
        <pc:spChg chg="add mod">
          <ac:chgData name="Trang Ha" userId="270efafb50020bd6" providerId="LiveId" clId="{1A2275C6-583F-48E6-B0B6-BD524BD5AC04}" dt="2022-07-25T10:04:29.475" v="786" actId="207"/>
          <ac:spMkLst>
            <pc:docMk/>
            <pc:sldMk cId="635518802" sldId="433"/>
            <ac:spMk id="20" creationId="{A8E44ABB-49E4-F49B-261C-7966CC13214D}"/>
          </ac:spMkLst>
        </pc:spChg>
        <pc:spChg chg="add mod">
          <ac:chgData name="Trang Ha" userId="270efafb50020bd6" providerId="LiveId" clId="{1A2275C6-583F-48E6-B0B6-BD524BD5AC04}" dt="2022-07-25T10:15:28.438" v="1040" actId="1076"/>
          <ac:spMkLst>
            <pc:docMk/>
            <pc:sldMk cId="635518802" sldId="433"/>
            <ac:spMk id="21" creationId="{20DF295A-F862-7A1A-8B32-E156F67DD5B8}"/>
          </ac:spMkLst>
        </pc:spChg>
        <pc:spChg chg="del">
          <ac:chgData name="Trang Ha" userId="270efafb50020bd6" providerId="LiveId" clId="{1A2275C6-583F-48E6-B0B6-BD524BD5AC04}" dt="2022-07-25T10:15:24.933" v="1039" actId="478"/>
          <ac:spMkLst>
            <pc:docMk/>
            <pc:sldMk cId="635518802" sldId="433"/>
            <ac:spMk id="31" creationId="{00000000-0000-0000-0000-000000000000}"/>
          </ac:spMkLst>
        </pc:spChg>
        <pc:grpChg chg="mod">
          <ac:chgData name="Trang Ha" userId="270efafb50020bd6" providerId="LiveId" clId="{1A2275C6-583F-48E6-B0B6-BD524BD5AC04}" dt="2022-07-25T09:53:58.784" v="743" actId="14100"/>
          <ac:grpSpMkLst>
            <pc:docMk/>
            <pc:sldMk cId="635518802" sldId="433"/>
            <ac:grpSpMk id="9" creationId="{00000000-0000-0000-0000-000000000000}"/>
          </ac:grpSpMkLst>
        </pc:grpChg>
        <pc:picChg chg="add del mod modCrop">
          <ac:chgData name="Trang Ha" userId="270efafb50020bd6" providerId="LiveId" clId="{1A2275C6-583F-48E6-B0B6-BD524BD5AC04}" dt="2022-07-25T16:22:50.199" v="1052" actId="478"/>
          <ac:picMkLst>
            <pc:docMk/>
            <pc:sldMk cId="635518802" sldId="433"/>
            <ac:picMk id="3" creationId="{C23DDAEF-88A1-DCA0-21D2-5D5FF681212A}"/>
          </ac:picMkLst>
        </pc:picChg>
        <pc:picChg chg="add mod">
          <ac:chgData name="Trang Ha" userId="270efafb50020bd6" providerId="LiveId" clId="{1A2275C6-583F-48E6-B0B6-BD524BD5AC04}" dt="2022-07-25T16:23:05.874" v="1058" actId="1076"/>
          <ac:picMkLst>
            <pc:docMk/>
            <pc:sldMk cId="635518802" sldId="433"/>
            <ac:picMk id="4" creationId="{B597D6E4-21FF-B766-FAE6-3FF70D4B6EAE}"/>
          </ac:picMkLst>
        </pc:picChg>
        <pc:picChg chg="del">
          <ac:chgData name="Trang Ha" userId="270efafb50020bd6" providerId="LiveId" clId="{1A2275C6-583F-48E6-B0B6-BD524BD5AC04}" dt="2022-07-25T09:53:00.109" v="618" actId="478"/>
          <ac:picMkLst>
            <pc:docMk/>
            <pc:sldMk cId="635518802" sldId="433"/>
            <ac:picMk id="1026" creationId="{00000000-0000-0000-0000-000000000000}"/>
          </ac:picMkLst>
        </pc:picChg>
        <pc:picChg chg="del">
          <ac:chgData name="Trang Ha" userId="270efafb50020bd6" providerId="LiveId" clId="{1A2275C6-583F-48E6-B0B6-BD524BD5AC04}" dt="2022-07-25T09:52:59.241" v="617" actId="478"/>
          <ac:picMkLst>
            <pc:docMk/>
            <pc:sldMk cId="635518802" sldId="433"/>
            <ac:picMk id="1027" creationId="{00000000-0000-0000-0000-000000000000}"/>
          </ac:picMkLst>
        </pc:picChg>
        <pc:cxnChg chg="mod">
          <ac:chgData name="Trang Ha" userId="270efafb50020bd6" providerId="LiveId" clId="{1A2275C6-583F-48E6-B0B6-BD524BD5AC04}" dt="2022-07-25T09:54:02.221" v="744" actId="14100"/>
          <ac:cxnSpMkLst>
            <pc:docMk/>
            <pc:sldMk cId="635518802" sldId="433"/>
            <ac:cxnSpMk id="11" creationId="{00000000-0000-0000-0000-000000000000}"/>
          </ac:cxnSpMkLst>
        </pc:cxnChg>
      </pc:sldChg>
      <pc:sldChg chg="del">
        <pc:chgData name="Trang Ha" userId="270efafb50020bd6" providerId="LiveId" clId="{1A2275C6-583F-48E6-B0B6-BD524BD5AC04}" dt="2022-07-25T09:52:45.327" v="614" actId="2696"/>
        <pc:sldMkLst>
          <pc:docMk/>
          <pc:sldMk cId="1447409419" sldId="434"/>
        </pc:sldMkLst>
      </pc:sldChg>
      <pc:sldChg chg="addSp delSp modSp mod delAnim modAnim">
        <pc:chgData name="Trang Ha" userId="270efafb50020bd6" providerId="LiveId" clId="{1A2275C6-583F-48E6-B0B6-BD524BD5AC04}" dt="2022-07-25T16:25:13.536" v="1077" actId="1076"/>
        <pc:sldMkLst>
          <pc:docMk/>
          <pc:sldMk cId="1460328535" sldId="435"/>
        </pc:sldMkLst>
        <pc:spChg chg="del">
          <ac:chgData name="Trang Ha" userId="270efafb50020bd6" providerId="LiveId" clId="{1A2275C6-583F-48E6-B0B6-BD524BD5AC04}" dt="2022-07-25T10:05:38.324" v="787" actId="478"/>
          <ac:spMkLst>
            <pc:docMk/>
            <pc:sldMk cId="1460328535" sldId="435"/>
            <ac:spMk id="3" creationId="{00000000-0000-0000-0000-000000000000}"/>
          </ac:spMkLst>
        </pc:spChg>
        <pc:spChg chg="mod">
          <ac:chgData name="Trang Ha" userId="270efafb50020bd6" providerId="LiveId" clId="{1A2275C6-583F-48E6-B0B6-BD524BD5AC04}" dt="2022-07-25T10:06:27.781" v="847" actId="20577"/>
          <ac:spMkLst>
            <pc:docMk/>
            <pc:sldMk cId="1460328535" sldId="435"/>
            <ac:spMk id="10" creationId="{00000000-0000-0000-0000-000000000000}"/>
          </ac:spMkLst>
        </pc:spChg>
        <pc:spChg chg="add mod">
          <ac:chgData name="Trang Ha" userId="270efafb50020bd6" providerId="LiveId" clId="{1A2275C6-583F-48E6-B0B6-BD524BD5AC04}" dt="2022-07-25T10:10:20.208" v="1026" actId="20577"/>
          <ac:spMkLst>
            <pc:docMk/>
            <pc:sldMk cId="1460328535" sldId="435"/>
            <ac:spMk id="18" creationId="{AFE7648C-074A-D887-19E6-1583AB54F7FF}"/>
          </ac:spMkLst>
        </pc:spChg>
        <pc:spChg chg="add mod">
          <ac:chgData name="Trang Ha" userId="270efafb50020bd6" providerId="LiveId" clId="{1A2275C6-583F-48E6-B0B6-BD524BD5AC04}" dt="2022-07-25T10:09:58.872" v="1017" actId="207"/>
          <ac:spMkLst>
            <pc:docMk/>
            <pc:sldMk cId="1460328535" sldId="435"/>
            <ac:spMk id="19" creationId="{CBC43D61-F677-7FD3-C915-D2DF141C6E0C}"/>
          </ac:spMkLst>
        </pc:spChg>
        <pc:spChg chg="add mod">
          <ac:chgData name="Trang Ha" userId="270efafb50020bd6" providerId="LiveId" clId="{1A2275C6-583F-48E6-B0B6-BD524BD5AC04}" dt="2022-07-25T10:10:23.696" v="1027" actId="1076"/>
          <ac:spMkLst>
            <pc:docMk/>
            <pc:sldMk cId="1460328535" sldId="435"/>
            <ac:spMk id="21" creationId="{D7B94823-2F7B-266A-1159-BC941DFFD9D7}"/>
          </ac:spMkLst>
        </pc:spChg>
        <pc:spChg chg="add mod">
          <ac:chgData name="Trang Ha" userId="270efafb50020bd6" providerId="LiveId" clId="{1A2275C6-583F-48E6-B0B6-BD524BD5AC04}" dt="2022-07-25T10:15:34.202" v="1042"/>
          <ac:spMkLst>
            <pc:docMk/>
            <pc:sldMk cId="1460328535" sldId="435"/>
            <ac:spMk id="22" creationId="{455D53E8-B591-1892-40D4-959F23820FC5}"/>
          </ac:spMkLst>
        </pc:spChg>
        <pc:spChg chg="del">
          <ac:chgData name="Trang Ha" userId="270efafb50020bd6" providerId="LiveId" clId="{1A2275C6-583F-48E6-B0B6-BD524BD5AC04}" dt="2022-07-25T10:15:33.167" v="1041" actId="478"/>
          <ac:spMkLst>
            <pc:docMk/>
            <pc:sldMk cId="1460328535" sldId="435"/>
            <ac:spMk id="31" creationId="{00000000-0000-0000-0000-000000000000}"/>
          </ac:spMkLst>
        </pc:spChg>
        <pc:picChg chg="add mod modCrop">
          <ac:chgData name="Trang Ha" userId="270efafb50020bd6" providerId="LiveId" clId="{1A2275C6-583F-48E6-B0B6-BD524BD5AC04}" dt="2022-07-25T16:25:13.536" v="1077" actId="1076"/>
          <ac:picMkLst>
            <pc:docMk/>
            <pc:sldMk cId="1460328535" sldId="435"/>
            <ac:picMk id="3" creationId="{99AB6206-C046-F25F-27FC-7923B438B5AB}"/>
          </ac:picMkLst>
        </pc:picChg>
        <pc:picChg chg="add del mod modCrop">
          <ac:chgData name="Trang Ha" userId="270efafb50020bd6" providerId="LiveId" clId="{1A2275C6-583F-48E6-B0B6-BD524BD5AC04}" dt="2022-07-25T16:24:50.615" v="1073" actId="478"/>
          <ac:picMkLst>
            <pc:docMk/>
            <pc:sldMk cId="1460328535" sldId="435"/>
            <ac:picMk id="4" creationId="{B993E07D-B634-DD71-FFEE-DFB7BE051BA0}"/>
          </ac:picMkLst>
        </pc:picChg>
        <pc:picChg chg="del">
          <ac:chgData name="Trang Ha" userId="270efafb50020bd6" providerId="LiveId" clId="{1A2275C6-583F-48E6-B0B6-BD524BD5AC04}" dt="2022-07-25T10:05:39.533" v="788" actId="478"/>
          <ac:picMkLst>
            <pc:docMk/>
            <pc:sldMk cId="1460328535" sldId="435"/>
            <ac:picMk id="1026" creationId="{00000000-0000-0000-0000-000000000000}"/>
          </ac:picMkLst>
        </pc:picChg>
        <pc:picChg chg="del">
          <ac:chgData name="Trang Ha" userId="270efafb50020bd6" providerId="LiveId" clId="{1A2275C6-583F-48E6-B0B6-BD524BD5AC04}" dt="2022-07-25T10:05:40.406" v="789" actId="478"/>
          <ac:picMkLst>
            <pc:docMk/>
            <pc:sldMk cId="1460328535" sldId="435"/>
            <ac:picMk id="1027" creationId="{00000000-0000-0000-0000-000000000000}"/>
          </ac:picMkLst>
        </pc:picChg>
        <pc:cxnChg chg="mod">
          <ac:chgData name="Trang Ha" userId="270efafb50020bd6" providerId="LiveId" clId="{1A2275C6-583F-48E6-B0B6-BD524BD5AC04}" dt="2022-07-25T10:06:37.871" v="848" actId="14100"/>
          <ac:cxnSpMkLst>
            <pc:docMk/>
            <pc:sldMk cId="1460328535" sldId="435"/>
            <ac:cxnSpMk id="11" creationId="{00000000-0000-0000-0000-000000000000}"/>
          </ac:cxnSpMkLst>
        </pc:cxnChg>
      </pc:sldChg>
      <pc:sldChg chg="del">
        <pc:chgData name="Trang Ha" userId="270efafb50020bd6" providerId="LiveId" clId="{1A2275C6-583F-48E6-B0B6-BD524BD5AC04}" dt="2022-07-25T10:14:55.487" v="1034" actId="2696"/>
        <pc:sldMkLst>
          <pc:docMk/>
          <pc:sldMk cId="2176119217" sldId="436"/>
        </pc:sldMkLst>
      </pc:sldChg>
      <pc:sldChg chg="del">
        <pc:chgData name="Trang Ha" userId="270efafb50020bd6" providerId="LiveId" clId="{1A2275C6-583F-48E6-B0B6-BD524BD5AC04}" dt="2022-07-25T10:14:59.118" v="1035" actId="2696"/>
        <pc:sldMkLst>
          <pc:docMk/>
          <pc:sldMk cId="3893996321" sldId="437"/>
        </pc:sldMkLst>
      </pc:sldChg>
      <pc:sldChg chg="del">
        <pc:chgData name="Trang Ha" userId="270efafb50020bd6" providerId="LiveId" clId="{1A2275C6-583F-48E6-B0B6-BD524BD5AC04}" dt="2022-07-25T10:15:01.916" v="1036" actId="2696"/>
        <pc:sldMkLst>
          <pc:docMk/>
          <pc:sldMk cId="11433639" sldId="439"/>
        </pc:sldMkLst>
      </pc:sldChg>
      <pc:sldChg chg="addSp delSp modSp add mod modAnim">
        <pc:chgData name="Trang Ha" userId="270efafb50020bd6" providerId="LiveId" clId="{1A2275C6-583F-48E6-B0B6-BD524BD5AC04}" dt="2022-07-25T16:24:07.893" v="1070" actId="1076"/>
        <pc:sldMkLst>
          <pc:docMk/>
          <pc:sldMk cId="3062165104" sldId="440"/>
        </pc:sldMkLst>
        <pc:picChg chg="del mod">
          <ac:chgData name="Trang Ha" userId="270efafb50020bd6" providerId="LiveId" clId="{1A2275C6-583F-48E6-B0B6-BD524BD5AC04}" dt="2022-07-25T16:23:29.873" v="1060" actId="478"/>
          <ac:picMkLst>
            <pc:docMk/>
            <pc:sldMk cId="3062165104" sldId="440"/>
            <ac:picMk id="3" creationId="{3BE614DA-9AFA-682C-5C50-5D570A896771}"/>
          </ac:picMkLst>
        </pc:picChg>
        <pc:picChg chg="add mod modCrop">
          <ac:chgData name="Trang Ha" userId="270efafb50020bd6" providerId="LiveId" clId="{1A2275C6-583F-48E6-B0B6-BD524BD5AC04}" dt="2022-07-25T16:24:07.893" v="1070" actId="1076"/>
          <ac:picMkLst>
            <pc:docMk/>
            <pc:sldMk cId="3062165104" sldId="440"/>
            <ac:picMk id="5" creationId="{82FDE615-BEBD-F27B-73A3-7815948D74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18319" y="3847301"/>
            <a:ext cx="13411200" cy="16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2: PHÒNG TRÁNH HỎA HOẠN KHI Ở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 (T1)</a:t>
            </a: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5521644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ho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5" y="76200"/>
            <a:ext cx="16106274" cy="905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28383" y="212141"/>
            <a:ext cx="9677400" cy="1302301"/>
            <a:chOff x="2828383" y="212141"/>
            <a:chExt cx="9677400" cy="1302301"/>
          </a:xfrm>
        </p:grpSpPr>
        <p:grpSp>
          <p:nvGrpSpPr>
            <p:cNvPr id="26" name="Group 25"/>
            <p:cNvGrpSpPr/>
            <p:nvPr/>
          </p:nvGrpSpPr>
          <p:grpSpPr>
            <a:xfrm>
              <a:off x="5271653" y="212141"/>
              <a:ext cx="4733988" cy="763432"/>
              <a:chOff x="5122778" y="273100"/>
              <a:chExt cx="4654111" cy="76343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122778" y="273100"/>
                <a:ext cx="4654111" cy="763432"/>
                <a:chOff x="5122778" y="273100"/>
                <a:chExt cx="4654111" cy="763432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122778" y="273100"/>
                  <a:ext cx="465411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93302" y="636422"/>
                  <a:ext cx="28451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36192" y="1012468"/>
                <a:ext cx="255402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828383" y="938464"/>
              <a:ext cx="96774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2: PHÒNG TRÁNH HỎA HOẠN KHI Ở NHÀ (T1)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19" y="1608892"/>
            <a:ext cx="10744200" cy="646331"/>
            <a:chOff x="1508918" y="1888664"/>
            <a:chExt cx="9572105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5721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Tìm hiểu về nguyên nhân dẫn đến hỏa hoạn.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798215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746919" y="2286000"/>
            <a:ext cx="1493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hãy quan các bức tranh và cho biết: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438" y="2819400"/>
            <a:ext cx="15102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Điều gì có thể xảy ra trong mỗi hình?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Những nguyên nhân nào dẫn đến cháy nhà?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DE615-BEBD-F27B-73A3-7815948D7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7" t="1701" r="1373" b="49150"/>
          <a:stretch/>
        </p:blipFill>
        <p:spPr>
          <a:xfrm>
            <a:off x="365919" y="4343400"/>
            <a:ext cx="7808411" cy="2993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FDE615-BEBD-F27B-73A3-7815948D7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7" t="50850" r="1373" b="1"/>
          <a:stretch/>
        </p:blipFill>
        <p:spPr>
          <a:xfrm>
            <a:off x="8328819" y="4343400"/>
            <a:ext cx="7581900" cy="299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651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0744200" cy="677108"/>
            <a:chOff x="1508918" y="1888664"/>
            <a:chExt cx="957210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57210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Tìm hiểu về nguyên nhân dẫn đến hỏa hoạn.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832159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3A1BD1-EEE2-FF4F-8D21-28536A98DDFE}"/>
              </a:ext>
            </a:extLst>
          </p:cNvPr>
          <p:cNvSpPr txBox="1"/>
          <p:nvPr/>
        </p:nvSpPr>
        <p:spPr>
          <a:xfrm>
            <a:off x="404019" y="7480381"/>
            <a:ext cx="7924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4: </a:t>
            </a: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các chất đốt như xăng ở gần bếp có thể gây cháy nhà.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79CC3-DF64-D8AE-D24F-A5C662C3A0E3}"/>
              </a:ext>
            </a:extLst>
          </p:cNvPr>
          <p:cNvSpPr txBox="1"/>
          <p:nvPr/>
        </p:nvSpPr>
        <p:spPr>
          <a:xfrm>
            <a:off x="333088" y="3200400"/>
            <a:ext cx="78771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1: </a:t>
            </a: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Lửa có thể bén đến gần rơm và gây cháy nhà.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70ED5A-0D3B-9F86-A8A2-D019F116D65B}"/>
              </a:ext>
            </a:extLst>
          </p:cNvPr>
          <p:cNvSpPr txBox="1"/>
          <p:nvPr/>
        </p:nvSpPr>
        <p:spPr>
          <a:xfrm>
            <a:off x="356054" y="4632645"/>
            <a:ext cx="79619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2: </a:t>
            </a: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Cắm quá nhiều thiết bị điện một lúc gây quá tải và nổ điện.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CDCE57-4235-9A9A-E2D2-953F426B36E5}"/>
              </a:ext>
            </a:extLst>
          </p:cNvPr>
          <p:cNvSpPr txBox="1"/>
          <p:nvPr/>
        </p:nvSpPr>
        <p:spPr>
          <a:xfrm>
            <a:off x="288525" y="6098363"/>
            <a:ext cx="81398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3: </a:t>
            </a: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 sạc pin vừa sử dụng điện thoại có thể làm nổ điện thoại</a:t>
            </a:r>
            <a:r>
              <a:rPr lang="en-US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DE615-BEBD-F27B-73A3-7815948D7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7" t="1701" r="1373" b="1"/>
          <a:stretch/>
        </p:blipFill>
        <p:spPr>
          <a:xfrm>
            <a:off x="8671719" y="2969321"/>
            <a:ext cx="7391400" cy="598663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185319" y="212141"/>
            <a:ext cx="9677400" cy="1302301"/>
            <a:chOff x="2828383" y="212141"/>
            <a:chExt cx="9677400" cy="1302301"/>
          </a:xfrm>
        </p:grpSpPr>
        <p:grpSp>
          <p:nvGrpSpPr>
            <p:cNvPr id="19" name="Group 18"/>
            <p:cNvGrpSpPr/>
            <p:nvPr/>
          </p:nvGrpSpPr>
          <p:grpSpPr>
            <a:xfrm>
              <a:off x="5271653" y="212141"/>
              <a:ext cx="4733988" cy="763432"/>
              <a:chOff x="5122778" y="273100"/>
              <a:chExt cx="4654111" cy="76343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122778" y="273100"/>
                <a:ext cx="4654111" cy="763432"/>
                <a:chOff x="5122778" y="273100"/>
                <a:chExt cx="4654111" cy="763432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5122778" y="273100"/>
                  <a:ext cx="465411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993302" y="636422"/>
                  <a:ext cx="28451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136192" y="1012468"/>
                <a:ext cx="255402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2828383" y="938464"/>
              <a:ext cx="96774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2: PHÒNG TRÁNH HỎA HOẠN KHI Ở NHÀ (T1)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8246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0744200" cy="677108"/>
            <a:chOff x="1508918" y="1888664"/>
            <a:chExt cx="957210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57210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Tìm hiểu về nguyên nhân dẫn đến hỏa hoạn.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832159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746919" y="2514600"/>
            <a:ext cx="1493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nguyên nhân khác có thể gây cháy nhà.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6E866C-6812-FD81-6CF7-F5A6589B33AD}"/>
              </a:ext>
            </a:extLst>
          </p:cNvPr>
          <p:cNvSpPr txBox="1"/>
          <p:nvPr/>
        </p:nvSpPr>
        <p:spPr>
          <a:xfrm>
            <a:off x="931355" y="3160931"/>
            <a:ext cx="1505556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Hút thuốc lá ở nơi có nhiều vật liệu dễ cháy như cửa hàng vải sợi, sách báo, bao bì...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thiết bị điện quá công suất dẫn đến gây nóng đường dây dẫn điện, khiến cho dây nóng chảy và chập điện.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Nấu đồ ăn trên bếp, nấu nước bằng điện, là quần áo, hong khô các vật liệu dễ cháy nhưng quên tắt thiết bị.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nến, đèn dầu, diêm ở những nơi dễ gây cháy nổ.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Rò rỉ điện hoặc rò rỉ khí ga trong quá trình sử dụng.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quá nhiều thiết bị điện cùng lúc dẫn đến quá tải.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khóa van bình chứa khí ga khi đun nấu xong.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185319" y="212141"/>
            <a:ext cx="9677400" cy="1302301"/>
            <a:chOff x="2828383" y="212141"/>
            <a:chExt cx="9677400" cy="1302301"/>
          </a:xfrm>
        </p:grpSpPr>
        <p:grpSp>
          <p:nvGrpSpPr>
            <p:cNvPr id="15" name="Group 14"/>
            <p:cNvGrpSpPr/>
            <p:nvPr/>
          </p:nvGrpSpPr>
          <p:grpSpPr>
            <a:xfrm>
              <a:off x="5271653" y="212141"/>
              <a:ext cx="4733988" cy="763432"/>
              <a:chOff x="5122778" y="273100"/>
              <a:chExt cx="4654111" cy="76343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122778" y="273100"/>
                <a:ext cx="4654111" cy="763432"/>
                <a:chOff x="5122778" y="273100"/>
                <a:chExt cx="4654111" cy="763432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5122778" y="273100"/>
                  <a:ext cx="465411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993302" y="636422"/>
                  <a:ext cx="28451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6136192" y="1012468"/>
                <a:ext cx="255402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828383" y="938464"/>
              <a:ext cx="96774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2: PHÒNG TRÁNH HỎA HOẠN KHI Ở NHÀ (T1)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7" y="1782783"/>
            <a:ext cx="12649201" cy="1261884"/>
            <a:chOff x="1508917" y="1888664"/>
            <a:chExt cx="8853077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53077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Tìm hiểu về những thiệt hại có thể sảy ra do hỏa hoạn.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79954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499A02-3CE6-AE3A-5369-28F7D1780B04}"/>
              </a:ext>
            </a:extLst>
          </p:cNvPr>
          <p:cNvSpPr txBox="1"/>
          <p:nvPr/>
        </p:nvSpPr>
        <p:spPr>
          <a:xfrm>
            <a:off x="746917" y="5137547"/>
            <a:ext cx="730534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Thiệt hại về tài sản: </a:t>
            </a:r>
            <a:r>
              <a:rPr lang="vi-VN" sz="34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cháy hết tất cả nhà cửa, đồ dùng, thiết bị, nội thất trong gia đình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E44ABB-49E4-F49B-261C-7966CC13214D}"/>
              </a:ext>
            </a:extLst>
          </p:cNvPr>
          <p:cNvSpPr txBox="1"/>
          <p:nvPr/>
        </p:nvSpPr>
        <p:spPr>
          <a:xfrm>
            <a:off x="776405" y="3044667"/>
            <a:ext cx="711368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Thiệt hại về người: </a:t>
            </a:r>
            <a:r>
              <a:rPr lang="vi-VN" sz="34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 chết người và có thể để lại những di chứng do ngộ độc khí ga, khói.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7D6E4-21FF-B766-FAE6-3FF70D4B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119" y="2718525"/>
            <a:ext cx="8052262" cy="57396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85319" y="212141"/>
            <a:ext cx="9677400" cy="1302301"/>
            <a:chOff x="2828383" y="212141"/>
            <a:chExt cx="9677400" cy="1302301"/>
          </a:xfrm>
        </p:grpSpPr>
        <p:grpSp>
          <p:nvGrpSpPr>
            <p:cNvPr id="15" name="Group 14"/>
            <p:cNvGrpSpPr/>
            <p:nvPr/>
          </p:nvGrpSpPr>
          <p:grpSpPr>
            <a:xfrm>
              <a:off x="5271653" y="212141"/>
              <a:ext cx="4733988" cy="763432"/>
              <a:chOff x="5122778" y="273100"/>
              <a:chExt cx="4654111" cy="76343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122778" y="273100"/>
                <a:ext cx="4654111" cy="763432"/>
                <a:chOff x="5122778" y="273100"/>
                <a:chExt cx="4654111" cy="763432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5122778" y="273100"/>
                  <a:ext cx="465411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993302" y="636422"/>
                  <a:ext cx="28451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6136192" y="1012468"/>
                <a:ext cx="255402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828383" y="938464"/>
              <a:ext cx="96774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2: PHÒNG TRÁNH HỎA HOẠN KHI Ở NHÀ (T1)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8" y="1782783"/>
            <a:ext cx="10343106" cy="677108"/>
            <a:chOff x="1508917" y="1888664"/>
            <a:chExt cx="885307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5307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Tìm hiểu về cách thoát khỏi đám cháy.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 flipV="1">
              <a:off x="1673234" y="2468081"/>
              <a:ext cx="7075394" cy="51674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E7648C-074A-D887-19E6-1583AB54F7FF}"/>
              </a:ext>
            </a:extLst>
          </p:cNvPr>
          <p:cNvSpPr txBox="1"/>
          <p:nvPr/>
        </p:nvSpPr>
        <p:spPr>
          <a:xfrm>
            <a:off x="746918" y="3634214"/>
            <a:ext cx="759721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trong hình đang tìm mọi cách để thoát khỏi đám cháy.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43D61-F677-7FD3-C915-D2DF141C6E0C}"/>
              </a:ext>
            </a:extLst>
          </p:cNvPr>
          <p:cNvSpPr txBox="1"/>
          <p:nvPr/>
        </p:nvSpPr>
        <p:spPr>
          <a:xfrm>
            <a:off x="746918" y="2362200"/>
            <a:ext cx="1188720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trong hình đang </a:t>
            </a: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gì? Nêu nhận xét của em về các cách ứng xử đó</a:t>
            </a:r>
            <a:endParaRPr lang="vi-VN" sz="34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B94823-2F7B-266A-1159-BC941DFFD9D7}"/>
              </a:ext>
            </a:extLst>
          </p:cNvPr>
          <p:cNvSpPr txBox="1"/>
          <p:nvPr/>
        </p:nvSpPr>
        <p:spPr>
          <a:xfrm>
            <a:off x="670719" y="5257800"/>
            <a:ext cx="759721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 ứng xử của mọi người trong trường hợp đó đều đúng đắn và hợp lí.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B6206-C046-F25F-27FC-7923B438B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4" b="3320"/>
          <a:stretch/>
        </p:blipFill>
        <p:spPr>
          <a:xfrm>
            <a:off x="8595519" y="2931586"/>
            <a:ext cx="6499791" cy="56173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185319" y="212141"/>
            <a:ext cx="9677400" cy="1302301"/>
            <a:chOff x="2828383" y="212141"/>
            <a:chExt cx="9677400" cy="1302301"/>
          </a:xfrm>
        </p:grpSpPr>
        <p:grpSp>
          <p:nvGrpSpPr>
            <p:cNvPr id="16" name="Group 15"/>
            <p:cNvGrpSpPr/>
            <p:nvPr/>
          </p:nvGrpSpPr>
          <p:grpSpPr>
            <a:xfrm>
              <a:off x="5271653" y="212141"/>
              <a:ext cx="4733988" cy="763432"/>
              <a:chOff x="5122778" y="273100"/>
              <a:chExt cx="4654111" cy="76343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122778" y="273100"/>
                <a:ext cx="4654111" cy="763432"/>
                <a:chOff x="5122778" y="273100"/>
                <a:chExt cx="4654111" cy="763432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122778" y="273100"/>
                  <a:ext cx="465411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993302" y="636422"/>
                  <a:ext cx="28451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6136192" y="1012468"/>
                <a:ext cx="255402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2828383" y="938464"/>
              <a:ext cx="96774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2: PHÒNG TRÁNH HỎA HOẠN KHI Ở NHÀ (T1)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3285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9873</TotalTime>
  <Words>596</Words>
  <Application>Microsoft Office PowerPoint</Application>
  <PresentationFormat>Custom</PresentationFormat>
  <Paragraphs>49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1098</cp:revision>
  <dcterms:created xsi:type="dcterms:W3CDTF">2008-09-09T22:52:10Z</dcterms:created>
  <dcterms:modified xsi:type="dcterms:W3CDTF">2024-05-07T14:13:40Z</dcterms:modified>
</cp:coreProperties>
</file>