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92525" y="4273370"/>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4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20: TIẾNG NƯỚC MÌNH (T4</a:t>
            </a:r>
            <a:r>
              <a:rPr lang="en-US" sz="4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55" y="2438400"/>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a:solidFill>
                  <a:srgbClr val="0000FF"/>
                </a:solidFill>
                <a:latin typeface="Times New Roman" pitchFamily="18" charset="0"/>
                <a:cs typeface="Times New Roman" pitchFamily="18" charset="0"/>
              </a:rPr>
              <a:t>Vịnh Hạ Long thuộc địa phận tỉnh Quảng Ninh, là một vịnh nhỏ thuộc phần bờ Tây vịnh Đông Bắc Bộ, thuộc bờ biển Đông Bắc Việt Nam</a:t>
            </a:r>
            <a:r>
              <a:rPr lang="vi-VN" sz="3600" smtClean="0">
                <a:solidFill>
                  <a:srgbClr val="0000FF"/>
                </a:solidFill>
                <a:latin typeface="Times New Roman" pitchFamily="18" charset="0"/>
                <a:cs typeface="Times New Roman" pitchFamily="18" charset="0"/>
              </a:rPr>
              <a:t>.</a:t>
            </a:r>
            <a:endParaRPr lang="en-US" sz="3600" smtClean="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 </a:t>
            </a:r>
            <a:r>
              <a:rPr lang="vi-VN" sz="3600" smtClean="0">
                <a:solidFill>
                  <a:srgbClr val="0000FF"/>
                </a:solidFill>
                <a:latin typeface="Times New Roman" pitchFamily="18" charset="0"/>
                <a:cs typeface="Times New Roman" pitchFamily="18" charset="0"/>
              </a:rPr>
              <a:t>Hòn </a:t>
            </a:r>
            <a:r>
              <a:rPr lang="vi-VN" sz="3600">
                <a:solidFill>
                  <a:srgbClr val="0000FF"/>
                </a:solidFill>
                <a:latin typeface="Times New Roman" pitchFamily="18" charset="0"/>
                <a:cs typeface="Times New Roman" pitchFamily="18" charset="0"/>
              </a:rPr>
              <a:t>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670719" y="1679585"/>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95270" y="2501623"/>
            <a:ext cx="15263049" cy="1231106"/>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a:t>
            </a:r>
            <a:r>
              <a:rPr lang="vi-VN" sz="3600" b="1" smtClean="0">
                <a:solidFill>
                  <a:srgbClr val="FF0000"/>
                </a:solidFill>
                <a:latin typeface="Times New Roman" pitchFamily="18" charset="0"/>
                <a:cs typeface="Times New Roman" pitchFamily="18" charset="0"/>
              </a:rPr>
              <a:t>nước</a:t>
            </a:r>
            <a:endParaRPr lang="en-US" sz="3600" dirty="0">
              <a:solidFill>
                <a:srgbClr val="FF0000"/>
              </a:solidFill>
              <a:latin typeface="Times New Roman" pitchFamily="18" charset="0"/>
              <a:cs typeface="Times New Roman" pitchFamily="18" charset="0"/>
            </a:endParaRPr>
          </a:p>
        </p:txBody>
      </p:sp>
      <p:sp>
        <p:nvSpPr>
          <p:cNvPr id="21" name="Rectangle 95"/>
          <p:cNvSpPr>
            <a:spLocks noChangeArrowheads="1"/>
          </p:cNvSpPr>
          <p:nvPr/>
        </p:nvSpPr>
        <p:spPr bwMode="auto">
          <a:xfrm>
            <a:off x="4510090" y="1249680"/>
            <a:ext cx="6968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Bài 10: </a:t>
            </a:r>
            <a:r>
              <a:rPr lang="en-GB" sz="3600" b="1" dirty="0" err="1" smtClean="0">
                <a:solidFill>
                  <a:srgbClr val="0000CC"/>
                </a:solidFill>
                <a:latin typeface="Times New Roman" pitchFamily="18" charset="0"/>
                <a:cs typeface="Times New Roman" pitchFamily="18" charset="0"/>
              </a:rPr>
              <a:t>Qủa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hồng</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của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thỏ</a:t>
            </a:r>
            <a:r>
              <a:rPr lang="en-GB" sz="3600" b="1" dirty="0" smtClean="0">
                <a:solidFill>
                  <a:srgbClr val="0000CC"/>
                </a:solidFill>
                <a:latin typeface="Times New Roman" pitchFamily="18" charset="0"/>
                <a:cs typeface="Times New Roman" pitchFamily="18" charset="0"/>
              </a:rPr>
              <a:t> con (T4)</a:t>
            </a: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dirty="0" smtClean="0">
                <a:solidFill>
                  <a:srgbClr val="0000CC"/>
                </a:solidFill>
                <a:latin typeface="Times New Roman" pitchFamily="18" charset="0"/>
                <a:cs typeface="Times New Roman" pitchFamily="18" charset="0"/>
              </a:rPr>
              <a:t>      Bài </a:t>
            </a:r>
            <a:r>
              <a:rPr lang="en-US" sz="3800" b="1" dirty="0">
                <a:solidFill>
                  <a:srgbClr val="0000CC"/>
                </a:solidFill>
                <a:latin typeface="Times New Roman" pitchFamily="18" charset="0"/>
                <a:cs typeface="Times New Roman" pitchFamily="18" charset="0"/>
              </a:rPr>
              <a:t>3. </a:t>
            </a:r>
            <a:r>
              <a:rPr lang="en-US" sz="3800" b="1" dirty="0" err="1" smtClean="0">
                <a:solidFill>
                  <a:srgbClr val="0000CC"/>
                </a:solidFill>
                <a:latin typeface="Times New Roman" pitchFamily="18" charset="0"/>
                <a:cs typeface="Times New Roman" pitchFamily="18" charset="0"/>
              </a:rPr>
              <a:t>Trao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đổi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với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sửa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lỗi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bổ</a:t>
            </a:r>
            <a:r>
              <a:rPr lang="en-US" sz="3800" b="1" dirty="0" smtClean="0">
                <a:solidFill>
                  <a:srgbClr val="0000CC"/>
                </a:solidFill>
                <a:latin typeface="Times New Roman" pitchFamily="18" charset="0"/>
                <a:cs typeface="Times New Roman" pitchFamily="18" charset="0"/>
              </a:rPr>
              <a:t> sung ý hay.</a:t>
            </a:r>
            <a:endParaRPr lang="en-US" sz="3800" b="1" dirty="0">
              <a:solidFill>
                <a:srgbClr val="0000CC"/>
              </a:solidFill>
              <a:latin typeface="Times New Roman" pitchFamily="18" charset="0"/>
              <a:cs typeface="Times New Roman" pitchFamily="18" charset="0"/>
            </a:endParaRP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9814</TotalTime>
  <Words>362</Words>
  <Application>Microsoft Office PowerPoint</Application>
  <PresentationFormat>Custom</PresentationFormat>
  <Paragraphs>32</Paragraphs>
  <Slides>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1074</cp:revision>
  <dcterms:created xsi:type="dcterms:W3CDTF">2008-09-09T22:52:10Z</dcterms:created>
  <dcterms:modified xsi:type="dcterms:W3CDTF">2024-05-05T08:49:24Z</dcterms:modified>
</cp:coreProperties>
</file>