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46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819400"/>
            <a:ext cx="14935200" cy="60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66" y="2819400"/>
            <a:ext cx="1455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(Hà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Nội);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kì: Cờ đỏ sao vàng; Quốc ca: Tiến quân ca; Ngôn ngữ: tiếng Việt;  Nghệ thuật truyền thống: chèo, tuồng, cải lương, múa dối nước’ Cảnh đẹp: vịnh Hạ Long, hồ Ba Bể, biển Sầm Sơn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27919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82435" y="2566664"/>
            <a:ext cx="11832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2.Các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7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220078" y="3593432"/>
            <a:ext cx="7903785" cy="4343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9814719" y="3581400"/>
            <a:ext cx="5850668" cy="4343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59504" y="4572000"/>
            <a:ext cx="1755215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59503" y="4953000"/>
            <a:ext cx="190761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85919" y="6248400"/>
            <a:ext cx="1981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85919" y="5143500"/>
            <a:ext cx="19812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729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4686" y="2785408"/>
            <a:ext cx="1425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huống: bày tỏ cảm xúc về một cảnh đẹp của quê hương em; đưa ra một yêu cầu về việc bảo vệ, giữ gìn cảnh đẹp quê 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8" y="1249680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9772" y="4953000"/>
            <a:ext cx="14031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 em đẹp tuyệt vời!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bẩn xuống dòng sông các bạn nhé!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10137</TotalTime>
  <Words>276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1056</cp:revision>
  <dcterms:created xsi:type="dcterms:W3CDTF">2008-09-09T22:52:10Z</dcterms:created>
  <dcterms:modified xsi:type="dcterms:W3CDTF">2024-05-05T08:48:19Z</dcterms:modified>
</cp:coreProperties>
</file>