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27" r:id="rId3"/>
    <p:sldId id="444" r:id="rId4"/>
    <p:sldId id="443" r:id="rId5"/>
    <p:sldId id="440" r:id="rId6"/>
    <p:sldId id="445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0066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807634" y="4325327"/>
            <a:ext cx="12508303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ÔN TẬP GIỮA HỌC KÌ II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4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32919" y="1148525"/>
            <a:ext cx="92964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GIỮA HỌC KÌ II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T3, 4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27919" y="1865129"/>
            <a:ext cx="13639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  <a:r>
              <a:rPr lang="vi-VN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Đọc </a:t>
            </a:r>
            <a:r>
              <a:rPr lang="vi-VN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 – 3 khổ thơ em đã thuộc. </a:t>
            </a:r>
          </a:p>
          <a:p>
            <a:r>
              <a:rPr lang="vi-VN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 thích câu thơ nào nhất? Vì sao? 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3127012"/>
            <a:ext cx="10926102" cy="594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32919" y="1148525"/>
            <a:ext cx="92964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1: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ÔN TẬP GIỮA HỌC KÌ II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T3, 4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27919" y="1642730"/>
            <a:ext cx="1363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tập 2. Tìm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các từ có nghĩa giống nhau hoặc có nghĩa trái ngược nhau trong đoạn thơ dưới đây: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4464" y="2846372"/>
            <a:ext cx="11353800" cy="655564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đầu thu trong xanh</a:t>
            </a: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mặc quần áo mới </a:t>
            </a: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đón ngày khai trường </a:t>
            </a: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như là đi hội.</a:t>
            </a:r>
          </a:p>
          <a:p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bạn, cười hớn hở </a:t>
            </a: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 tay bắt mặt mừng</a:t>
            </a: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 ôm vai bá cổ </a:t>
            </a: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sách đùa trên lưng...</a:t>
            </a:r>
          </a:p>
          <a:p>
            <a:endParaRPr lang="vi-VN" sz="32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nhóm đứng đo nhau </a:t>
            </a: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bạn nào cũng lớn</a:t>
            </a: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xưa  bé tí teo,</a:t>
            </a: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lớp ba, lớp bốn. 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(Nguyễn Bùi Vợi)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87587" y="7543800"/>
            <a:ext cx="9743834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từ có nghĩa giống nhau: vui - hớn hở - mừng.</a:t>
            </a:r>
          </a:p>
          <a:p>
            <a:pPr marL="457200" indent="-457200">
              <a:buFontTx/>
              <a:buChar char="-"/>
            </a:pP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từ có nghĩa trái ngược nhau: lớn - bé (tí teo).</a:t>
            </a:r>
          </a:p>
        </p:txBody>
      </p:sp>
    </p:spTree>
    <p:extLst>
      <p:ext uri="{BB962C8B-B14F-4D97-AF65-F5344CB8AC3E}">
        <p14:creationId xmlns:p14="http://schemas.microsoft.com/office/powerpoint/2010/main" val="41790310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956719" y="1328474"/>
            <a:ext cx="92964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GIỮA HỌC KÌ II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T3, 4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C70847-82CA-C0EC-08FE-B0B294CD61A6}"/>
              </a:ext>
            </a:extLst>
          </p:cNvPr>
          <p:cNvSpPr/>
          <p:nvPr/>
        </p:nvSpPr>
        <p:spPr>
          <a:xfrm>
            <a:off x="594519" y="2253617"/>
            <a:ext cx="1539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3. Tìm từ có nghĩa giống và nghĩa trái ngược với các từ bên dưới  </a:t>
            </a:r>
          </a:p>
          <a:p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BA6A6A3-E43B-86CE-244B-2F249D3379C7}"/>
              </a:ext>
            </a:extLst>
          </p:cNvPr>
          <p:cNvSpPr/>
          <p:nvPr/>
        </p:nvSpPr>
        <p:spPr>
          <a:xfrm>
            <a:off x="1737519" y="3423721"/>
            <a:ext cx="1905000" cy="1199219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BAD939E0-7595-54CD-B49C-944E29AE82BC}"/>
              </a:ext>
            </a:extLst>
          </p:cNvPr>
          <p:cNvSpPr/>
          <p:nvPr/>
        </p:nvSpPr>
        <p:spPr>
          <a:xfrm>
            <a:off x="6652419" y="3443339"/>
            <a:ext cx="1905000" cy="1199219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B4358FC7-F6D6-3F6A-50D1-85BBC7154663}"/>
              </a:ext>
            </a:extLst>
          </p:cNvPr>
          <p:cNvSpPr/>
          <p:nvPr/>
        </p:nvSpPr>
        <p:spPr>
          <a:xfrm>
            <a:off x="11872119" y="3443339"/>
            <a:ext cx="2209800" cy="1199219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8C8E4-1888-621C-49B0-8BEC8716394D}"/>
              </a:ext>
            </a:extLst>
          </p:cNvPr>
          <p:cNvSpPr txBox="1"/>
          <p:nvPr/>
        </p:nvSpPr>
        <p:spPr>
          <a:xfrm>
            <a:off x="0" y="4984844"/>
            <a:ext cx="52450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nghĩa giống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mới tinh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trái ngược:</a:t>
            </a:r>
          </a:p>
          <a:p>
            <a:pPr lvl="1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 kĩ, cũ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AB95E2-8A6C-BCAE-F5E2-9900BB07E69D}"/>
              </a:ext>
            </a:extLst>
          </p:cNvPr>
          <p:cNvSpPr txBox="1"/>
          <p:nvPr/>
        </p:nvSpPr>
        <p:spPr>
          <a:xfrm>
            <a:off x="5163464" y="5004462"/>
            <a:ext cx="567014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nghĩa giống:</a:t>
            </a:r>
          </a:p>
          <a:p>
            <a:pPr lvl="1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bé, bé xíu, tí hon,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trái ngược:</a:t>
            </a:r>
          </a:p>
          <a:p>
            <a:pPr lvl="1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to, lớn, khổng lồ,….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921EED-7C99-EB89-7AB1-B8FDE5DD4A1E}"/>
              </a:ext>
            </a:extLst>
          </p:cNvPr>
          <p:cNvSpPr txBox="1"/>
          <p:nvPr/>
        </p:nvSpPr>
        <p:spPr>
          <a:xfrm>
            <a:off x="11198312" y="4984845"/>
            <a:ext cx="49206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nghĩa giống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trái ngược:</a:t>
            </a:r>
          </a:p>
          <a:p>
            <a:pPr lvl="1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chút ít,....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289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 animBg="1"/>
      <p:bldP spid="24" grpId="0" animBg="1"/>
      <p:bldP spid="25" grpId="0" animBg="1"/>
      <p:bldP spid="6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1DF40BF3-46DD-70DE-A7F8-C2DB81CBC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19" y="1227595"/>
            <a:ext cx="92964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GIỮA HỌC KÌ II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T3, 4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637E5F-ED5D-1FBE-E750-9371A35C2AD0}"/>
              </a:ext>
            </a:extLst>
          </p:cNvPr>
          <p:cNvSpPr/>
          <p:nvPr/>
        </p:nvSpPr>
        <p:spPr>
          <a:xfrm>
            <a:off x="823119" y="2387923"/>
            <a:ext cx="149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4. Chọn dấu thích hợp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72585FC-04E8-247D-0254-55C09F3CF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87529"/>
              </p:ext>
            </p:extLst>
          </p:nvPr>
        </p:nvGraphicFramePr>
        <p:xfrm>
          <a:off x="2194719" y="4045041"/>
          <a:ext cx="124017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0850">
                  <a:extLst>
                    <a:ext uri="{9D8B030D-6E8A-4147-A177-3AD203B41FA5}">
                      <a16:colId xmlns:a16="http://schemas.microsoft.com/office/drawing/2014/main" val="2133579807"/>
                    </a:ext>
                  </a:extLst>
                </a:gridCol>
                <a:gridCol w="6200850">
                  <a:extLst>
                    <a:ext uri="{9D8B030D-6E8A-4147-A177-3AD203B41FA5}">
                      <a16:colId xmlns:a16="http://schemas.microsoft.com/office/drawing/2014/main" val="1088738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 con hỏi mẹ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ánh trăng đêm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Cô lúa đang hát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 bỗng lặng im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 mắt lim dim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 cua liền đáp: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Chú gió đi xa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 buồn không hát!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725090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D845C4-7E9D-0F08-4606-011049C08603}"/>
              </a:ext>
            </a:extLst>
          </p:cNvPr>
          <p:cNvSpPr/>
          <p:nvPr/>
        </p:nvSpPr>
        <p:spPr>
          <a:xfrm>
            <a:off x="2194719" y="5562600"/>
            <a:ext cx="430594" cy="4240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6D7F4A1-3B7E-CF82-9B72-8468A942570C}"/>
              </a:ext>
            </a:extLst>
          </p:cNvPr>
          <p:cNvSpPr/>
          <p:nvPr/>
        </p:nvSpPr>
        <p:spPr>
          <a:xfrm>
            <a:off x="6548602" y="6309637"/>
            <a:ext cx="433331" cy="461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A0CAAEB-4037-451A-144E-9B85246063CA}"/>
              </a:ext>
            </a:extLst>
          </p:cNvPr>
          <p:cNvSpPr/>
          <p:nvPr/>
        </p:nvSpPr>
        <p:spPr>
          <a:xfrm>
            <a:off x="8288119" y="5526959"/>
            <a:ext cx="430594" cy="4240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637E5F-ED5D-1FBE-E750-9371A35C2AD0}"/>
              </a:ext>
            </a:extLst>
          </p:cNvPr>
          <p:cNvSpPr/>
          <p:nvPr/>
        </p:nvSpPr>
        <p:spPr>
          <a:xfrm>
            <a:off x="6189291" y="3185704"/>
            <a:ext cx="2831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3672" y="5354284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8602" y="611759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8119" y="543188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  <p:bldP spid="4" grpId="1" animBg="1"/>
      <p:bldP spid="28" grpId="0" animBg="1"/>
      <p:bldP spid="28" grpId="1" animBg="1"/>
      <p:bldP spid="29" grpId="0" animBg="1"/>
      <p:bldP spid="29" grpId="1" animBg="1"/>
      <p:bldP spid="19" grpId="0"/>
      <p:bldP spid="5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1DF40BF3-46DD-70DE-A7F8-C2DB81CBC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19" y="1227595"/>
            <a:ext cx="92964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1: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ÔN TẬP GIỮA HỌC KÌ II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T3, 4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5D692F-30FE-DA1D-DD73-508DA897CABF}"/>
              </a:ext>
            </a:extLst>
          </p:cNvPr>
          <p:cNvSpPr/>
          <p:nvPr/>
        </p:nvSpPr>
        <p:spPr>
          <a:xfrm>
            <a:off x="1280319" y="1993202"/>
            <a:ext cx="141681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5. 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 sinh quan sát tranh và đặt 4 câu: câu kể, câu cảm, câu hỏi, câu khiến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4209"/>
          <a:stretch/>
        </p:blipFill>
        <p:spPr>
          <a:xfrm>
            <a:off x="2115979" y="3299581"/>
            <a:ext cx="12496800" cy="58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639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9803</TotalTime>
  <Words>464</Words>
  <Application>Microsoft Office PowerPoint</Application>
  <PresentationFormat>Custom</PresentationFormat>
  <Paragraphs>70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1066</cp:revision>
  <dcterms:created xsi:type="dcterms:W3CDTF">2008-09-09T22:52:10Z</dcterms:created>
  <dcterms:modified xsi:type="dcterms:W3CDTF">2024-05-05T08:37:08Z</dcterms:modified>
</cp:coreProperties>
</file>