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38" r:id="rId6"/>
    <p:sldId id="439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HỌC NGHỀ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0" name="Group 3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95"/>
          <p:cNvSpPr>
            <a:spLocks noChangeArrowheads="1"/>
          </p:cNvSpPr>
          <p:nvPr/>
        </p:nvSpPr>
        <p:spPr bwMode="auto">
          <a:xfrm>
            <a:off x="4175919" y="1334869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CHĂM SÓC VẬT NUÔI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46" name="Picture 45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0" name="Picture 2" descr="Tranh Tô Màu Con Chó Sói Đang Hú, 105+ Tranh Tô Màu Con Chó Đẹp Và Siêu Dễ  Thươ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à - Nằm mơ thấy gà là điềm báo cho chuyện gì sẽ đến với bạn?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2 xã xuất hiện bệnh Viêm da nổi cục trên trâu bò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54" name="Group 53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1"/>
                <a:stretch>
                  <a:fillRect/>
                </a:stretch>
              </a:blipFill>
            </p:grpSpPr>
            <p:sp>
              <p:nvSpPr>
                <p:cNvPr id="6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61" idx="2"/>
                  <a:endCxn id="61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1" idx="0"/>
                  <a:endCxn id="61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55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4" name="Straight Arrow Connector 63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483038" y="1258669"/>
            <a:ext cx="5186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14: HỌC NGHỀ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3861376"/>
            <a:ext cx="139662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Xin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“Phi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”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Dạ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Nhưng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Bây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cầm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chổi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kia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quét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chuồng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quen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tháp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xây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…</a:t>
            </a:r>
            <a:endParaRPr lang="en-US" sz="36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21877" y="1793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21877" y="2603599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919" y="4191000"/>
            <a:ext cx="13792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 gạch ngang trong bài Học nghề dùng để đánh dấu lời nói của </a:t>
            </a:r>
            <a:r>
              <a:rPr lang="nl-NL" sz="3800" b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 </a:t>
            </a:r>
            <a:r>
              <a:rPr lang="nl-NL" sz="3800" b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vật.</a:t>
            </a:r>
            <a:endParaRPr lang="en-US" sz="3800" b="1" dirty="0">
              <a:solidFill>
                <a:srgbClr val="FF0066"/>
              </a:solidFill>
            </a:endParaRP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483038" y="1258669"/>
            <a:ext cx="5186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14: HỌC NGHỀ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lời đối thoại có trong câu chuyện 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dấu câu thích hợp để đánh dấu lời đối thoại của nhân vật?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319" y="4253305"/>
            <a:ext cx="145758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BÁC HỌC KHÔNG NGỪNG HỌC</a:t>
            </a:r>
          </a:p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5483038" y="1258669"/>
            <a:ext cx="5186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14: HỌC NGHỀ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61319" y="17612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23119" y="2670512"/>
            <a:ext cx="146520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đối thoại có trong câu chuyện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</a:t>
            </a:r>
            <a:r>
              <a:rPr lang="nl-NL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 </a:t>
            </a:r>
            <a:r>
              <a:rPr lang="nl-NL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854075" algn="just"/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 là bác học rồi, còn phải ngày đêm nghiên cứu làm gì cho mệt</a:t>
            </a:r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854075" algn="just"/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không có nghĩa là ngừng học</a:t>
            </a:r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nl-NL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38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thích hợp để đánh dấu lời đối thoại của </a:t>
            </a:r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vật:</a:t>
            </a:r>
          </a:p>
          <a:p>
            <a:pPr indent="854075" algn="just"/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Cha đã là bác học rồi, còn phải ngày đêm nghiên cứu làm gì cho mệt?”</a:t>
            </a:r>
          </a:p>
          <a:p>
            <a:pPr indent="854075" algn="just"/>
            <a:r>
              <a:rPr lang="nl-NL" sz="38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 học không có nghĩa là ngừng học</a:t>
            </a:r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nl-NL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5483038" y="1258669"/>
            <a:ext cx="5186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14: HỌC NGHỀ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8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9634</TotalTime>
  <Words>451</Words>
  <Application>Microsoft Office PowerPoint</Application>
  <PresentationFormat>Custom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1046</cp:revision>
  <dcterms:created xsi:type="dcterms:W3CDTF">2008-09-09T22:52:10Z</dcterms:created>
  <dcterms:modified xsi:type="dcterms:W3CDTF">2024-05-05T08:17:50Z</dcterms:modified>
</cp:coreProperties>
</file>