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27" r:id="rId3"/>
    <p:sldId id="440" r:id="rId4"/>
    <p:sldId id="441" r:id="rId5"/>
    <p:sldId id="442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6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MÈO ĐI CÂU CÁ (T3)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492" y="5272441"/>
            <a:ext cx="4062487" cy="289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78598" y="2505780"/>
            <a:ext cx="12039600" cy="646331"/>
            <a:chOff x="1508919" y="1888664"/>
            <a:chExt cx="3733800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		BÀI HỌC CỦA GẤU		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543397" y="2498264"/>
              <a:ext cx="87909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508919" y="3812827"/>
            <a:ext cx="13716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điếng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dang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huỵch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vi-VN" sz="4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482266" y="2889440"/>
            <a:ext cx="645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điếng, hươu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lạch bạch,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79352" y="3843604"/>
            <a:ext cx="5655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sự vật, đặc điểm có tiếng bắt đầu bằng </a:t>
            </a:r>
            <a:r>
              <a:rPr lang="nl-NL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nl-NL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NL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34" t="12963" r="17500" b="7037"/>
          <a:stretch/>
        </p:blipFill>
        <p:spPr>
          <a:xfrm>
            <a:off x="6958791" y="2011680"/>
            <a:ext cx="8814927" cy="670431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961063" y="342242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Đặt 2 câu với từ ngữ vừa tìm được ở bài tập 2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051718" y="510540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M: Sóc con đang trên cây.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113963" y="1339904"/>
            <a:ext cx="6019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MÈO ĐI CÂU CÁ (T3)</a:t>
            </a: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9505</TotalTime>
  <Words>301</Words>
  <Application>Microsoft Office PowerPoint</Application>
  <PresentationFormat>Custom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1057</cp:revision>
  <dcterms:created xsi:type="dcterms:W3CDTF">2008-09-09T22:52:10Z</dcterms:created>
  <dcterms:modified xsi:type="dcterms:W3CDTF">2024-05-05T08:02:50Z</dcterms:modified>
</cp:coreProperties>
</file>