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9503</TotalTime>
  <Words>343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1035</cp:revision>
  <dcterms:created xsi:type="dcterms:W3CDTF">2008-09-09T22:52:10Z</dcterms:created>
  <dcterms:modified xsi:type="dcterms:W3CDTF">2024-05-05T07:59:37Z</dcterms:modified>
</cp:coreProperties>
</file>