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39" r:id="rId3"/>
    <p:sldId id="427" r:id="rId4"/>
    <p:sldId id="440" r:id="rId5"/>
    <p:sldId id="441" r:id="rId6"/>
    <p:sldId id="443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CCFF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7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CHUYỆN BÊN CỬA SỔ (T3)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085" y="5376494"/>
            <a:ext cx="3890894" cy="277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4107913" y="1164913"/>
            <a:ext cx="813832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5 CÁNH HOA VUI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t="44247" r="3551" b="30215"/>
          <a:stretch>
            <a:fillRect/>
          </a:stretch>
        </p:blipFill>
        <p:spPr bwMode="auto">
          <a:xfrm>
            <a:off x="11873446" y="6681790"/>
            <a:ext cx="3466859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 rot="18434799">
            <a:off x="11479143" y="2346637"/>
            <a:ext cx="1846262" cy="2032964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 rot="2288708">
            <a:off x="13275045" y="2376488"/>
            <a:ext cx="1876334" cy="1998662"/>
          </a:xfrm>
          <a:prstGeom prst="ellipse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 rot="6931476">
            <a:off x="13877027" y="3880150"/>
            <a:ext cx="1844675" cy="2034580"/>
          </a:xfrm>
          <a:prstGeom prst="ellipse">
            <a:avLst/>
          </a:prstGeom>
          <a:solidFill>
            <a:srgbClr val="0000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 rot="10602285">
            <a:off x="12380475" y="4935538"/>
            <a:ext cx="1877949" cy="1998662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 rot="15159014">
            <a:off x="10924479" y="3923806"/>
            <a:ext cx="1846262" cy="2034580"/>
          </a:xfrm>
          <a:prstGeom prst="ellipse">
            <a:avLst/>
          </a:prstGeom>
          <a:solidFill>
            <a:srgbClr val="6600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12493509" y="3876675"/>
            <a:ext cx="1650270" cy="16192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140650">
            <a:off x="13563120" y="2821412"/>
            <a:ext cx="1426413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 rot="7124483">
            <a:off x="14211650" y="4612424"/>
            <a:ext cx="1478120" cy="876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 rot="10800000">
            <a:off x="12666285" y="5706666"/>
            <a:ext cx="1477492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 rot="15198060">
            <a:off x="10956292" y="4582188"/>
            <a:ext cx="1429009" cy="876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 rot="19257912">
            <a:off x="11565509" y="2821718"/>
            <a:ext cx="1323453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081099" y="2698683"/>
            <a:ext cx="3536035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Điền dấu ? hay ~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băng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575756" y="2947736"/>
            <a:ext cx="66704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~</a:t>
            </a:r>
            <a:endParaRPr lang="en-US" sz="32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869669" y="2698683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Điền s hay x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ửa ….ổ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451174" y="3179093"/>
            <a:ext cx="59232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82637" y="4701703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Điền l hay 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…..éo nhéo 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20209" y="5170081"/>
            <a:ext cx="47723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081100" y="6681790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Điền d hay gi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…..ũ cánh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736851" y="7146760"/>
            <a:ext cx="61026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gi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007706" y="6685914"/>
            <a:ext cx="280205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Điền l hay n: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….om vui quá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294807" y="7158930"/>
            <a:ext cx="70051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6" name="Group 25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6857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(T3)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693354" y="3505200"/>
            <a:ext cx="12877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Bẵng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Con bay, con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giũ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…nom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Thu</a:t>
            </a:r>
            <a:endParaRPr lang="vi-VN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03628" y="2828390"/>
            <a:ext cx="9658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 quá, léo nhéo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nhộn,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giũ 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cánh, nom.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50833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6857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(T3)</a:t>
            </a: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345114" y="2735805"/>
            <a:ext cx="8363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Chọn </a:t>
            </a:r>
            <a:r>
              <a:rPr lang="nl-NL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nl-NL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ưu </a:t>
            </a:r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 cho ô vuông.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284132" y="3843604"/>
            <a:ext cx="9782969" cy="3785652"/>
            <a:chOff x="4284132" y="3843604"/>
            <a:chExt cx="9782969" cy="3785652"/>
          </a:xfrm>
        </p:grpSpPr>
        <p:sp>
          <p:nvSpPr>
            <p:cNvPr id="3" name="Rectangle 2"/>
            <p:cNvSpPr/>
            <p:nvPr/>
          </p:nvSpPr>
          <p:spPr>
            <a:xfrm>
              <a:off x="4284132" y="3843604"/>
              <a:ext cx="9782969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Gió h      h      thổi</a:t>
              </a:r>
              <a:r>
                <a:rPr lang="en-US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Chúng </a:t>
              </a: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em </a:t>
              </a: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      </a:t>
              </a: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luyến chia tay cô </a:t>
              </a: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giáo.</a:t>
              </a:r>
              <a:endPara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Lửa </a:t>
              </a: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cháy </a:t>
              </a: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      r      .  </a:t>
              </a:r>
              <a:endPara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marR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Ông </a:t>
              </a: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em có bộ </a:t>
              </a:r>
              <a:r>
                <a:rPr lang="nl-NL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      tập </a:t>
              </a:r>
              <a:r>
                <a:rPr lang="nl-NL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tem thư.</a:t>
              </a:r>
              <a:endParaRPr lang="en-US" sz="4000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852319" y="3988907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86401" y="3996527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97861" y="4922520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77841" y="5848513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79653" y="6781800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79653" y="5848513"/>
              <a:ext cx="640080" cy="6400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801905" y="3996527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27407" y="4013716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19119" y="5845314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929239" y="5845314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30031" y="4937472"/>
            <a:ext cx="90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53939" y="6781800"/>
            <a:ext cx="906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6857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(T3)</a:t>
            </a:r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747473" y="2812805"/>
            <a:ext cx="9127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Chọn tiếng thích hợp thay cho ô trống.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750" t="18148" r="6666" b="33704"/>
          <a:stretch/>
        </p:blipFill>
        <p:spPr>
          <a:xfrm>
            <a:off x="1356517" y="3921353"/>
            <a:ext cx="13909115" cy="44536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90119" y="4191000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90119" y="5715000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90119" y="7169299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729119" y="4191000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729119" y="5747484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805319" y="7191358"/>
            <a:ext cx="1371600" cy="75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6857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(T3)</a:t>
            </a:r>
          </a:p>
        </p:txBody>
      </p:sp>
    </p:spTree>
    <p:extLst>
      <p:ext uri="{BB962C8B-B14F-4D97-AF65-F5344CB8AC3E}">
        <p14:creationId xmlns:p14="http://schemas.microsoft.com/office/powerpoint/2010/main" val="28104115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106505" y="3489661"/>
            <a:ext cx="9905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2 câu với từ ngữ tìm được ở bài tập 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2690018" y="4674957"/>
            <a:ext cx="1104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Ngày mai, em được bố mẹ đưa đi tiêm phòng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694863" y="1379842"/>
            <a:ext cx="6857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11: CHUYỆN BÊN CỬA SỔ (T3)</a:t>
            </a: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9525</TotalTime>
  <Words>358</Words>
  <Application>Microsoft Office PowerPoint</Application>
  <PresentationFormat>Custom</PresentationFormat>
  <Paragraphs>72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1067</cp:revision>
  <dcterms:created xsi:type="dcterms:W3CDTF">2008-09-09T22:52:10Z</dcterms:created>
  <dcterms:modified xsi:type="dcterms:W3CDTF">2024-05-05T07:56:05Z</dcterms:modified>
</cp:coreProperties>
</file>