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a:t>
            </a:r>
            <a:r>
              <a:rPr lang="en-US" sz="3600" b="1" dirty="0" smtClean="0">
                <a:solidFill>
                  <a:srgbClr val="FF0000"/>
                </a:solidFill>
                <a:latin typeface="Times New Roman" pitchFamily="18" charset="0"/>
                <a:cs typeface="Times New Roman" pitchFamily="18" charset="0"/>
              </a:rPr>
              <a:t>: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CẬU BÉ ĐÁNH GIÀY</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CẬU BÉ ĐÁNH GIÀY</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Kể</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đoạn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chuyện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smtClean="0">
                <a:solidFill>
                  <a:srgbClr val="FFFF00"/>
                </a:solidFill>
                <a:cs typeface="Arial" charset="0"/>
              </a:rPr>
              <a:t>QUAY ĐỂ TÌM PHƯƠNG TIỆN</a:t>
            </a:r>
            <a:endParaRPr lang="en-US" altLang="en-US" sz="2400" b="1">
              <a:solidFill>
                <a:srgbClr val="FFFF00"/>
              </a:solidFill>
              <a:cs typeface="Arial" charset="0"/>
            </a:endParaRP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TRÒ CHƠI: PHƯƠNG TIỆN GIAO THÔNG</a:t>
            </a:r>
            <a:endParaRPr lang="en-GB" sz="3600" b="1">
              <a:solidFill>
                <a:srgbClr val="0000CC"/>
              </a:solidFill>
              <a:latin typeface="Times New Roman" pitchFamily="18" charset="0"/>
              <a:cs typeface="Times New Roman" pitchFamily="18" charset="0"/>
            </a:endParaRPr>
          </a:p>
        </p:txBody>
      </p:sp>
      <p:grpSp>
        <p:nvGrpSpPr>
          <p:cNvPr id="24" name="Group 23"/>
          <p:cNvGrpSpPr/>
          <p:nvPr/>
        </p:nvGrpSpPr>
        <p:grpSpPr>
          <a:xfrm>
            <a:off x="4617134" y="149573"/>
            <a:ext cx="7013458" cy="1117345"/>
            <a:chOff x="4539228" y="210532"/>
            <a:chExt cx="6895119" cy="1117345"/>
          </a:xfrm>
        </p:grpSpPr>
        <p:grpSp>
          <p:nvGrpSpPr>
            <p:cNvPr id="25" name="Group 24"/>
            <p:cNvGrpSpPr/>
            <p:nvPr/>
          </p:nvGrpSpPr>
          <p:grpSpPr>
            <a:xfrm>
              <a:off x="4539228" y="210532"/>
              <a:ext cx="6895119" cy="1117345"/>
              <a:chOff x="4539228" y="210532"/>
              <a:chExt cx="6895119" cy="1117345"/>
            </a:xfrm>
          </p:grpSpPr>
          <p:sp>
            <p:nvSpPr>
              <p:cNvPr id="27" name="TextBox 2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smtClean="0">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Lách chách: </a:t>
            </a:r>
            <a:r>
              <a:rPr lang="en-US" sz="3600" b="1" smtClean="0">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Bẵng: </a:t>
            </a:r>
            <a:r>
              <a:rPr lang="en-US" sz="3600" b="1" smtClean="0">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Léo nhéo: </a:t>
            </a:r>
            <a:r>
              <a:rPr lang="en-US" sz="3600" b="1" smtClean="0">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ea typeface="Times New Roman" panose="02020603050405020304" pitchFamily="18" charset="0"/>
              </a:rPr>
              <a:t>Nhộn: </a:t>
            </a:r>
            <a:r>
              <a:rPr lang="en-US" sz="3600" b="1" smtClean="0">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Nơi </a:t>
            </a:r>
            <a:r>
              <a:rPr lang="nl-NL" sz="3600" b="1" dirty="0">
                <a:solidFill>
                  <a:srgbClr val="0000CC"/>
                </a:solidFill>
                <a:latin typeface="Times New Roman" panose="02020603050405020304" pitchFamily="18" charset="0"/>
                <a:cs typeface="Times New Roman" panose="02020603050405020304" pitchFamily="18" charset="0"/>
              </a:rPr>
              <a:t>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Những </a:t>
            </a:r>
            <a:r>
              <a:rPr lang="nl-NL" sz="3600" b="1" dirty="0">
                <a:solidFill>
                  <a:srgbClr val="0000CC"/>
                </a:solidFill>
                <a:latin typeface="Times New Roman" panose="02020603050405020304" pitchFamily="18" charset="0"/>
                <a:cs typeface="Times New Roman" panose="02020603050405020304" pitchFamily="18" charset="0"/>
              </a:rPr>
              <a:t>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smtClean="0">
                <a:solidFill>
                  <a:srgbClr val="0000CC"/>
                </a:solidFill>
                <a:latin typeface="Times New Roman" panose="02020603050405020304" pitchFamily="18" charset="0"/>
                <a:cs typeface="Times New Roman" panose="02020603050405020304" pitchFamily="18" charset="0"/>
              </a:rPr>
              <a:t>Lần </a:t>
            </a:r>
            <a:r>
              <a:rPr lang="nl-NL" sz="3600" b="1" dirty="0">
                <a:solidFill>
                  <a:srgbClr val="0000CC"/>
                </a:solidFill>
                <a:latin typeface="Times New Roman" panose="02020603050405020304" pitchFamily="18" charset="0"/>
                <a:cs typeface="Times New Roman" panose="02020603050405020304" pitchFamily="18" charset="0"/>
              </a:rPr>
              <a:t>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smtClean="0">
                <a:solidFill>
                  <a:srgbClr val="0000CC"/>
                </a:solidFill>
                <a:latin typeface="Times New Roman" panose="02020603050405020304" pitchFamily="18" charset="0"/>
                <a:cs typeface="Times New Roman" panose="02020603050405020304" pitchFamily="18" charset="0"/>
              </a:rPr>
              <a:t>	</a:t>
            </a:r>
            <a:r>
              <a:rPr lang="nl-NL" sz="3600" b="1" dirty="0">
                <a:solidFill>
                  <a:srgbClr val="0000CC"/>
                </a:solidFill>
                <a:latin typeface="Times New Roman" panose="02020603050405020304" pitchFamily="18"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ch</a:t>
            </a:r>
            <a:r>
              <a:rPr lang="en-US" sz="3600" b="1" i="1" dirty="0" err="1" smtClean="0">
                <a:solidFill>
                  <a:srgbClr val="0000CC"/>
                </a:solidFill>
                <a:latin typeface="Times New Roman" panose="02020603050405020304" pitchFamily="18" charset="0"/>
                <a:ea typeface="Times New Roman" panose="02020603050405020304" pitchFamily="18" charset="0"/>
              </a:rPr>
              <a:t>ách</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smtClean="0">
                <a:solidFill>
                  <a:srgbClr val="FF0000"/>
                </a:solidFill>
                <a:latin typeface="Times New Roman" panose="02020603050405020304" pitchFamily="18" charset="0"/>
                <a:ea typeface="Times New Roman" panose="02020603050405020304" pitchFamily="18" charset="0"/>
              </a:rPr>
              <a:t>b</a:t>
            </a:r>
            <a:r>
              <a:rPr lang="en-US" sz="3600" b="1" i="1" dirty="0" err="1" smtClean="0">
                <a:solidFill>
                  <a:srgbClr val="0000CC"/>
                </a:solidFill>
                <a:latin typeface="Times New Roman" panose="02020603050405020304" pitchFamily="18" charset="0"/>
                <a:ea typeface="Times New Roman" panose="02020603050405020304" pitchFamily="18" charset="0"/>
              </a:rPr>
              <a:t>ẵng</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éo</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smtClean="0">
                <a:solidFill>
                  <a:srgbClr val="FF0000"/>
                </a:solidFill>
                <a:latin typeface="Times New Roman" panose="02020603050405020304" pitchFamily="18" charset="0"/>
                <a:ea typeface="Times New Roman" panose="02020603050405020304" pitchFamily="18" charset="0"/>
              </a:rPr>
              <a:t>nh</a:t>
            </a:r>
            <a:r>
              <a:rPr lang="en-US" sz="3600" b="1" i="1" dirty="0" err="1" smtClean="0">
                <a:solidFill>
                  <a:srgbClr val="0000CC"/>
                </a:solidFill>
                <a:latin typeface="Times New Roman" panose="02020603050405020304" pitchFamily="18" charset="0"/>
                <a:ea typeface="Times New Roman" panose="02020603050405020304" pitchFamily="18" charset="0"/>
              </a:rPr>
              <a:t>ộn</a:t>
            </a:r>
            <a:r>
              <a:rPr lang="en-US" sz="3600" b="1" i="1" dirty="0" smtClean="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9530</TotalTime>
  <Words>666</Words>
  <Application>Microsoft Office PowerPoint</Application>
  <PresentationFormat>Custom</PresentationFormat>
  <Paragraphs>125</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1035</cp:revision>
  <dcterms:created xsi:type="dcterms:W3CDTF">2008-09-09T22:52:10Z</dcterms:created>
  <dcterms:modified xsi:type="dcterms:W3CDTF">2024-05-05T07:55:50Z</dcterms:modified>
</cp:coreProperties>
</file>