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5" r:id="rId2"/>
    <p:sldMasterId id="2147483677" r:id="rId3"/>
    <p:sldMasterId id="2147483689" r:id="rId4"/>
    <p:sldMasterId id="2147483701" r:id="rId5"/>
  </p:sldMasterIdLst>
  <p:notesMasterIdLst>
    <p:notesMasterId r:id="rId33"/>
  </p:notesMasterIdLst>
  <p:handoutMasterIdLst>
    <p:handoutMasterId r:id="rId34"/>
  </p:handoutMasterIdLst>
  <p:sldIdLst>
    <p:sldId id="395" r:id="rId6"/>
    <p:sldId id="397" r:id="rId7"/>
    <p:sldId id="396" r:id="rId8"/>
    <p:sldId id="399" r:id="rId9"/>
    <p:sldId id="401" r:id="rId10"/>
    <p:sldId id="400" r:id="rId11"/>
    <p:sldId id="421" r:id="rId12"/>
    <p:sldId id="420" r:id="rId13"/>
    <p:sldId id="403" r:id="rId14"/>
    <p:sldId id="422" r:id="rId15"/>
    <p:sldId id="423" r:id="rId16"/>
    <p:sldId id="424" r:id="rId17"/>
    <p:sldId id="404" r:id="rId18"/>
    <p:sldId id="405" r:id="rId19"/>
    <p:sldId id="407" r:id="rId20"/>
    <p:sldId id="425" r:id="rId21"/>
    <p:sldId id="410" r:id="rId22"/>
    <p:sldId id="412" r:id="rId23"/>
    <p:sldId id="409" r:id="rId24"/>
    <p:sldId id="426" r:id="rId25"/>
    <p:sldId id="415" r:id="rId26"/>
    <p:sldId id="416" r:id="rId27"/>
    <p:sldId id="427" r:id="rId28"/>
    <p:sldId id="429" r:id="rId29"/>
    <p:sldId id="430" r:id="rId30"/>
    <p:sldId id="280" r:id="rId31"/>
    <p:sldId id="385" r:id="rId32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C3730"/>
    <a:srgbClr val="DBE648"/>
    <a:srgbClr val="00B050"/>
    <a:srgbClr val="31ADB9"/>
    <a:srgbClr val="FF9900"/>
    <a:srgbClr val="29304A"/>
    <a:srgbClr val="227780"/>
    <a:srgbClr val="8D130D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96" autoAdjust="0"/>
    <p:restoredTop sz="94343" autoAdjust="0"/>
  </p:normalViewPr>
  <p:slideViewPr>
    <p:cSldViewPr>
      <p:cViewPr varScale="1">
        <p:scale>
          <a:sx n="93" d="100"/>
          <a:sy n="93" d="100"/>
        </p:scale>
        <p:origin x="84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85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9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4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65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01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13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43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22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72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86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74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94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13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79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84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62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3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96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83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81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03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70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63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5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13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15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93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7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7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28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277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30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156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00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622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8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3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1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5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6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8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0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9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96143" y="409939"/>
            <a:ext cx="5638800" cy="38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2000" b="1" dirty="0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20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2" y="3061369"/>
            <a:ext cx="1143000" cy="148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63914" y="2443326"/>
            <a:ext cx="6139543" cy="8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02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02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10: QUẢ HỒNG CỦA THỎ CON (T1,2</a:t>
            </a:r>
            <a:r>
              <a:rPr lang="en-US" sz="202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393371" y="1159081"/>
            <a:ext cx="6444343" cy="111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436914" y="4048631"/>
            <a:ext cx="3356429" cy="4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3503185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25077" y="189490"/>
            <a:ext cx="1169198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1990" y="235339"/>
            <a:ext cx="117365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038022" y="816616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7376886" y="556200"/>
            <a:ext cx="828221" cy="10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32379" y="3353892"/>
            <a:ext cx="795564" cy="57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5" y="2875048"/>
            <a:ext cx="2435202" cy="1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627534"/>
            <a:ext cx="88569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Vừa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Cho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 Đàn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51520" y="771550"/>
            <a:ext cx="318677" cy="288031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22829" y="3605874"/>
            <a:ext cx="1369286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179512" y="3020528"/>
            <a:ext cx="309634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1331640" y="3582251"/>
            <a:ext cx="698477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829" y="4159363"/>
            <a:ext cx="898003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1331640" y="4072753"/>
            <a:ext cx="698477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vững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339502"/>
            <a:ext cx="8605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liếm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Đàn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Đàn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20837" y="411510"/>
            <a:ext cx="318677" cy="288031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noProof="0" dirty="0" smtClean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9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9502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Đàn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lỉu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20837" y="411510"/>
            <a:ext cx="318677" cy="288031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6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190433" y="55647"/>
            <a:ext cx="3096344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2555776" y="1251240"/>
            <a:ext cx="72008" cy="286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5868144" y="1276996"/>
            <a:ext cx="72008" cy="26043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1650299" y="1682006"/>
            <a:ext cx="72008" cy="286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1744523" y="1684919"/>
            <a:ext cx="72008" cy="286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395537" y="2423060"/>
            <a:ext cx="273150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6803" y="3057822"/>
            <a:ext cx="1039067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lỉu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50299" y="3042262"/>
            <a:ext cx="32817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trĩu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48" y="1051066"/>
            <a:ext cx="85124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180248" y="3723878"/>
            <a:ext cx="946093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Tíu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86174" y="3723878"/>
            <a:ext cx="46700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9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 animBg="1"/>
      <p:bldP spid="19" grpId="0"/>
      <p:bldP spid="7" grpId="0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54">
            <a:extLst>
              <a:ext uri="{FF2B5EF4-FFF2-40B4-BE49-F238E27FC236}">
                <a16:creationId xmlns:a16="http://schemas.microsoft.com/office/drawing/2014/main" id="{EDBBAA58-FCB9-FA1B-D6DA-29C7D76105E9}"/>
              </a:ext>
            </a:extLst>
          </p:cNvPr>
          <p:cNvSpPr/>
          <p:nvPr/>
        </p:nvSpPr>
        <p:spPr>
          <a:xfrm>
            <a:off x="107504" y="195486"/>
            <a:ext cx="2534628" cy="848847"/>
          </a:xfrm>
          <a:custGeom>
            <a:avLst/>
            <a:gdLst>
              <a:gd name="connsiteX0" fmla="*/ 310745 w 2534628"/>
              <a:gd name="connsiteY0" fmla="*/ 106106 h 848847"/>
              <a:gd name="connsiteX1" fmla="*/ 2534628 w 2534628"/>
              <a:gd name="connsiteY1" fmla="*/ 106106 h 848847"/>
              <a:gd name="connsiteX2" fmla="*/ 2223883 w 2534628"/>
              <a:gd name="connsiteY2" fmla="*/ 742741 h 848847"/>
              <a:gd name="connsiteX3" fmla="*/ 0 w 2534628"/>
              <a:gd name="connsiteY3" fmla="*/ 742741 h 848847"/>
              <a:gd name="connsiteX4" fmla="*/ 310745 w 2534628"/>
              <a:gd name="connsiteY4" fmla="*/ 106106 h 84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628" h="848847" fill="none" extrusionOk="0">
                <a:moveTo>
                  <a:pt x="310745" y="106106"/>
                </a:moveTo>
                <a:cubicBezTo>
                  <a:pt x="930179" y="-201206"/>
                  <a:pt x="1743629" y="431419"/>
                  <a:pt x="2534628" y="106106"/>
                </a:cubicBezTo>
                <a:cubicBezTo>
                  <a:pt x="2452486" y="273754"/>
                  <a:pt x="2283654" y="662416"/>
                  <a:pt x="2223883" y="742741"/>
                </a:cubicBezTo>
                <a:cubicBezTo>
                  <a:pt x="1618511" y="1015032"/>
                  <a:pt x="616665" y="421482"/>
                  <a:pt x="0" y="742741"/>
                </a:cubicBezTo>
                <a:cubicBezTo>
                  <a:pt x="32609" y="618366"/>
                  <a:pt x="240635" y="222805"/>
                  <a:pt x="310745" y="106106"/>
                </a:cubicBezTo>
                <a:close/>
              </a:path>
              <a:path w="2534628" h="848847" stroke="0" extrusionOk="0">
                <a:moveTo>
                  <a:pt x="310745" y="106106"/>
                </a:moveTo>
                <a:cubicBezTo>
                  <a:pt x="1063241" y="-266586"/>
                  <a:pt x="1777675" y="347372"/>
                  <a:pt x="2534628" y="106106"/>
                </a:cubicBezTo>
                <a:cubicBezTo>
                  <a:pt x="2509641" y="262502"/>
                  <a:pt x="2384245" y="442802"/>
                  <a:pt x="2223883" y="742741"/>
                </a:cubicBezTo>
                <a:cubicBezTo>
                  <a:pt x="1528395" y="1029917"/>
                  <a:pt x="726378" y="437656"/>
                  <a:pt x="0" y="742741"/>
                </a:cubicBezTo>
                <a:cubicBezTo>
                  <a:pt x="139052" y="504534"/>
                  <a:pt x="181951" y="379297"/>
                  <a:pt x="310745" y="106106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Wave 54">
            <a:extLst>
              <a:ext uri="{FF2B5EF4-FFF2-40B4-BE49-F238E27FC236}">
                <a16:creationId xmlns:a16="http://schemas.microsoft.com/office/drawing/2014/main" id="{EDBBAA58-FCB9-FA1B-D6DA-29C7D76105E9}"/>
              </a:ext>
            </a:extLst>
          </p:cNvPr>
          <p:cNvSpPr/>
          <p:nvPr/>
        </p:nvSpPr>
        <p:spPr>
          <a:xfrm>
            <a:off x="107504" y="195486"/>
            <a:ext cx="2534628" cy="848847"/>
          </a:xfrm>
          <a:custGeom>
            <a:avLst/>
            <a:gdLst>
              <a:gd name="connsiteX0" fmla="*/ 310745 w 2534628"/>
              <a:gd name="connsiteY0" fmla="*/ 106106 h 848847"/>
              <a:gd name="connsiteX1" fmla="*/ 2534628 w 2534628"/>
              <a:gd name="connsiteY1" fmla="*/ 106106 h 848847"/>
              <a:gd name="connsiteX2" fmla="*/ 2223883 w 2534628"/>
              <a:gd name="connsiteY2" fmla="*/ 742741 h 848847"/>
              <a:gd name="connsiteX3" fmla="*/ 0 w 2534628"/>
              <a:gd name="connsiteY3" fmla="*/ 742741 h 848847"/>
              <a:gd name="connsiteX4" fmla="*/ 310745 w 2534628"/>
              <a:gd name="connsiteY4" fmla="*/ 106106 h 84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628" h="848847" fill="none" extrusionOk="0">
                <a:moveTo>
                  <a:pt x="310745" y="106106"/>
                </a:moveTo>
                <a:cubicBezTo>
                  <a:pt x="930179" y="-201206"/>
                  <a:pt x="1743629" y="431419"/>
                  <a:pt x="2534628" y="106106"/>
                </a:cubicBezTo>
                <a:cubicBezTo>
                  <a:pt x="2452486" y="273754"/>
                  <a:pt x="2283654" y="662416"/>
                  <a:pt x="2223883" y="742741"/>
                </a:cubicBezTo>
                <a:cubicBezTo>
                  <a:pt x="1618511" y="1015032"/>
                  <a:pt x="616665" y="421482"/>
                  <a:pt x="0" y="742741"/>
                </a:cubicBezTo>
                <a:cubicBezTo>
                  <a:pt x="32609" y="618366"/>
                  <a:pt x="240635" y="222805"/>
                  <a:pt x="310745" y="106106"/>
                </a:cubicBezTo>
                <a:close/>
              </a:path>
              <a:path w="2534628" h="848847" stroke="0" extrusionOk="0">
                <a:moveTo>
                  <a:pt x="310745" y="106106"/>
                </a:moveTo>
                <a:cubicBezTo>
                  <a:pt x="1063241" y="-266586"/>
                  <a:pt x="1777675" y="347372"/>
                  <a:pt x="2534628" y="106106"/>
                </a:cubicBezTo>
                <a:cubicBezTo>
                  <a:pt x="2509641" y="262502"/>
                  <a:pt x="2384245" y="442802"/>
                  <a:pt x="2223883" y="742741"/>
                </a:cubicBezTo>
                <a:cubicBezTo>
                  <a:pt x="1528395" y="1029917"/>
                  <a:pt x="726378" y="437656"/>
                  <a:pt x="0" y="742741"/>
                </a:cubicBezTo>
                <a:cubicBezTo>
                  <a:pt x="139052" y="504534"/>
                  <a:pt x="181951" y="379297"/>
                  <a:pt x="310745" y="106106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khó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1131590"/>
            <a:ext cx="8640960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khẩn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ríu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rít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sườn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lỉu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3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0D7749-942C-2426-5D86-A1F65D78BE51}"/>
              </a:ext>
            </a:extLst>
          </p:cNvPr>
          <p:cNvSpPr txBox="1"/>
          <p:nvPr/>
        </p:nvSpPr>
        <p:spPr>
          <a:xfrm>
            <a:off x="1115616" y="987574"/>
            <a:ext cx="6587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</a:t>
            </a:r>
          </a:p>
        </p:txBody>
      </p:sp>
    </p:spTree>
    <p:extLst>
      <p:ext uri="{BB962C8B-B14F-4D97-AF65-F5344CB8AC3E}">
        <p14:creationId xmlns:p14="http://schemas.microsoft.com/office/powerpoint/2010/main" val="19715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89" y="301322"/>
            <a:ext cx="8915036" cy="483209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 Thỏ con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“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Chờ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thưởng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ngọt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lịm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.”.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Hằng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tưới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lâu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kiên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nhẫn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đợi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rơi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trèo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Vừa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hốt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hoảng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kêu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khẩn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Cho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đói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lát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ý. Đàn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rít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mổ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liếm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ngọt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dưa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hấu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mật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ong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Đàn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ngạc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à?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lắc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Đàn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ái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ngại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no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bụng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no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bụng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Đàn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ơn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Vài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nghỉ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nay.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kia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sườn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lỉu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tít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mổ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mọng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cơn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mưa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!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(Theo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)</a:t>
            </a:r>
            <a:endParaRPr kumimoji="0" lang="vi-VN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20825"/>
            <a:ext cx="4968552" cy="342986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3425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5F12D-3BE5-D825-BC84-9EA291339AD8}"/>
              </a:ext>
            </a:extLst>
          </p:cNvPr>
          <p:cNvSpPr txBox="1"/>
          <p:nvPr/>
        </p:nvSpPr>
        <p:spPr>
          <a:xfrm>
            <a:off x="2987824" y="1563638"/>
            <a:ext cx="235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8100">
                  <a:solidFill>
                    <a:srgbClr val="00B0F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4741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C32E4F-78B6-0106-2441-C26AC6EBFC1B}"/>
              </a:ext>
            </a:extLst>
          </p:cNvPr>
          <p:cNvSpPr txBox="1"/>
          <p:nvPr/>
        </p:nvSpPr>
        <p:spPr>
          <a:xfrm>
            <a:off x="828147" y="-25093"/>
            <a:ext cx="7227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0F18E5-03C3-6C0F-030F-FAF241425691}"/>
              </a:ext>
            </a:extLst>
          </p:cNvPr>
          <p:cNvGrpSpPr/>
          <p:nvPr/>
        </p:nvGrpSpPr>
        <p:grpSpPr>
          <a:xfrm>
            <a:off x="131783" y="680256"/>
            <a:ext cx="8664054" cy="830997"/>
            <a:chOff x="1889990" y="335364"/>
            <a:chExt cx="10183120" cy="8309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9A76B6-AA05-66A8-672A-3AFD14ED0D27}"/>
                </a:ext>
              </a:extLst>
            </p:cNvPr>
            <p:cNvSpPr txBox="1"/>
            <p:nvPr/>
          </p:nvSpPr>
          <p:spPr>
            <a:xfrm>
              <a:off x="1944278" y="335364"/>
              <a:ext cx="10128832" cy="830997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    Khi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nhìn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thấy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cây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có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quả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xanh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thỏ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đã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nghĩ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làm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2DC0C44-5C2B-C585-EADE-AC7C2244D2B1}"/>
                </a:ext>
              </a:extLst>
            </p:cNvPr>
            <p:cNvGrpSpPr/>
            <p:nvPr/>
          </p:nvGrpSpPr>
          <p:grpSpPr>
            <a:xfrm>
              <a:off x="1889990" y="365878"/>
              <a:ext cx="721470" cy="448955"/>
              <a:chOff x="4292118" y="760885"/>
              <a:chExt cx="487352" cy="30326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1D70973-92BB-710B-39C2-4B52960DCD0B}"/>
                  </a:ext>
                </a:extLst>
              </p:cNvPr>
              <p:cNvSpPr/>
              <p:nvPr/>
            </p:nvSpPr>
            <p:spPr>
              <a:xfrm>
                <a:off x="4292118" y="760885"/>
                <a:ext cx="487352" cy="293566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DFF00E3-5DB1-E897-E16C-7097BE401BC6}"/>
                  </a:ext>
                </a:extLst>
              </p:cNvPr>
              <p:cNvSpPr/>
              <p:nvPr/>
            </p:nvSpPr>
            <p:spPr>
              <a:xfrm>
                <a:off x="4302018" y="770589"/>
                <a:ext cx="450681" cy="29356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51583" y="1487257"/>
            <a:ext cx="8923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nhìn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nghĩ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chờ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thưởng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vị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ngọt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lịm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chăm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tưới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B9C4DB-27F8-4114-CC40-DBB29198BC27}"/>
              </a:ext>
            </a:extLst>
          </p:cNvPr>
          <p:cNvGrpSpPr/>
          <p:nvPr/>
        </p:nvGrpSpPr>
        <p:grpSpPr>
          <a:xfrm>
            <a:off x="-3" y="2734450"/>
            <a:ext cx="8803714" cy="1000972"/>
            <a:chOff x="1949128" y="335360"/>
            <a:chExt cx="8446134" cy="100097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7505D2-8FE4-2BEB-C8C9-42781B00838A}"/>
                </a:ext>
              </a:extLst>
            </p:cNvPr>
            <p:cNvSpPr txBox="1"/>
            <p:nvPr/>
          </p:nvSpPr>
          <p:spPr>
            <a:xfrm>
              <a:off x="2460872" y="382225"/>
              <a:ext cx="7934390" cy="954107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</a:t>
              </a: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xảy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ra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thỏ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đợi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quả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rụng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4044621-2CBD-F36A-41E9-47FAE46F3CC3}"/>
                </a:ext>
              </a:extLst>
            </p:cNvPr>
            <p:cNvGrpSpPr/>
            <p:nvPr/>
          </p:nvGrpSpPr>
          <p:grpSpPr>
            <a:xfrm>
              <a:off x="1949128" y="335360"/>
              <a:ext cx="685531" cy="477054"/>
              <a:chOff x="4332064" y="740271"/>
              <a:chExt cx="463075" cy="32225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5291EEA-DAD7-CE72-4CC2-DD479BAEE74C}"/>
                  </a:ext>
                </a:extLst>
              </p:cNvPr>
              <p:cNvSpPr/>
              <p:nvPr/>
            </p:nvSpPr>
            <p:spPr>
              <a:xfrm>
                <a:off x="4338016" y="740272"/>
                <a:ext cx="457123" cy="32224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BFEB973-FB79-E02C-DE1D-A93C02E92950}"/>
                  </a:ext>
                </a:extLst>
              </p:cNvPr>
              <p:cNvSpPr/>
              <p:nvPr/>
            </p:nvSpPr>
            <p:spPr>
              <a:xfrm>
                <a:off x="4332064" y="740271"/>
                <a:ext cx="457122" cy="322250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203315" y="378718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thỏ đứng đợi quả hồng rụng xuống thì có đàn chim bay đến định ăn quả hồng.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143A78-B7E8-40C3-B545-E1355013982D}"/>
              </a:ext>
            </a:extLst>
          </p:cNvPr>
          <p:cNvGrpSpPr/>
          <p:nvPr/>
        </p:nvGrpSpPr>
        <p:grpSpPr>
          <a:xfrm>
            <a:off x="131783" y="35140"/>
            <a:ext cx="708950" cy="675630"/>
            <a:chOff x="451413" y="196770"/>
            <a:chExt cx="1143080" cy="114308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CB636E-33C9-4E6A-9D68-A14AF0C497FF}"/>
                </a:ext>
              </a:extLst>
            </p:cNvPr>
            <p:cNvSpPr/>
            <p:nvPr/>
          </p:nvSpPr>
          <p:spPr>
            <a:xfrm>
              <a:off x="451413" y="196770"/>
              <a:ext cx="1143080" cy="114308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t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" descr="Clip art Line art Đồ họa mạng di động Nội dung miễn phí Hình ảnh - sách vẽ  sách giáo khoa png png tải về - Miễn phí trong suốt Dòng Nghệ">
              <a:extLst>
                <a:ext uri="{FF2B5EF4-FFF2-40B4-BE49-F238E27FC236}">
                  <a16:creationId xmlns:a16="http://schemas.microsoft.com/office/drawing/2014/main" id="{3747E5BF-F6DA-4037-9FD6-EB7779CE2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667" r="95667">
                          <a14:foregroundMark x1="14222" y1="28222" x2="29000" y2="63778"/>
                          <a14:foregroundMark x1="9667" y1="39444" x2="4667" y2="42333"/>
                          <a14:foregroundMark x1="66889" y1="78667" x2="87000" y2="64889"/>
                          <a14:foregroundMark x1="87000" y1="64889" x2="88333" y2="63000"/>
                          <a14:foregroundMark x1="92778" y1="67667" x2="95667" y2="7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9086" flipH="1">
              <a:off x="563208" y="480467"/>
              <a:ext cx="848214" cy="764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31B853-2819-4971-973F-CD8E1C159947}"/>
                </a:ext>
              </a:extLst>
            </p:cNvPr>
            <p:cNvSpPr txBox="1"/>
            <p:nvPr/>
          </p:nvSpPr>
          <p:spPr>
            <a:xfrm rot="195696">
              <a:off x="687287" y="273320"/>
              <a:ext cx="648183" cy="5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6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FB2D4C-C872-097E-A9C3-45F1DA062FDA}"/>
              </a:ext>
            </a:extLst>
          </p:cNvPr>
          <p:cNvGrpSpPr/>
          <p:nvPr/>
        </p:nvGrpSpPr>
        <p:grpSpPr>
          <a:xfrm>
            <a:off x="1" y="267494"/>
            <a:ext cx="9115112" cy="830997"/>
            <a:chOff x="1763746" y="246858"/>
            <a:chExt cx="9710105" cy="8309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2C9088-E98E-CFD4-F76D-4AF214FB81FA}"/>
                </a:ext>
              </a:extLst>
            </p:cNvPr>
            <p:cNvSpPr txBox="1"/>
            <p:nvPr/>
          </p:nvSpPr>
          <p:spPr>
            <a:xfrm>
              <a:off x="1763746" y="246858"/>
              <a:ext cx="9710105" cy="830997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 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Vì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sao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thỏ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hốt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hoảng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ngăn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đàn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chim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ăn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S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au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đó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ý?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56BB8C-6BBE-7F81-3E7F-932167AD9354}"/>
                </a:ext>
              </a:extLst>
            </p:cNvPr>
            <p:cNvGrpSpPr/>
            <p:nvPr/>
          </p:nvGrpSpPr>
          <p:grpSpPr>
            <a:xfrm>
              <a:off x="1885076" y="292974"/>
              <a:ext cx="542232" cy="385172"/>
              <a:chOff x="4288799" y="711637"/>
              <a:chExt cx="366277" cy="26018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0047E1B-689E-16EA-F5D0-E2535313A281}"/>
                  </a:ext>
                </a:extLst>
              </p:cNvPr>
              <p:cNvSpPr/>
              <p:nvPr/>
            </p:nvSpPr>
            <p:spPr>
              <a:xfrm>
                <a:off x="4288799" y="711637"/>
                <a:ext cx="366277" cy="240485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696B877-6F7F-C4FE-DC3F-8F10289C1D8E}"/>
                  </a:ext>
                </a:extLst>
              </p:cNvPr>
              <p:cNvSpPr/>
              <p:nvPr/>
            </p:nvSpPr>
            <p:spPr>
              <a:xfrm>
                <a:off x="4288799" y="731335"/>
                <a:ext cx="366276" cy="24048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185166" y="1029794"/>
            <a:ext cx="8793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thỏ đang rất thèm quả hồng, nhưng khi đàn chim cầu khẩn vì rất đói thì thỏ lại đồng ý 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FC104D-8D7D-410C-8827-C9550B10800C}"/>
              </a:ext>
            </a:extLst>
          </p:cNvPr>
          <p:cNvGrpSpPr/>
          <p:nvPr/>
        </p:nvGrpSpPr>
        <p:grpSpPr>
          <a:xfrm>
            <a:off x="-21615" y="1934311"/>
            <a:ext cx="8728458" cy="830997"/>
            <a:chOff x="2099706" y="271022"/>
            <a:chExt cx="9862701" cy="163037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D85724-DC8D-4FC6-BE21-52234C4F3D98}"/>
                </a:ext>
              </a:extLst>
            </p:cNvPr>
            <p:cNvSpPr txBox="1"/>
            <p:nvPr/>
          </p:nvSpPr>
          <p:spPr>
            <a:xfrm>
              <a:off x="2361305" y="271022"/>
              <a:ext cx="9601102" cy="1630370"/>
            </a:xfrm>
            <a:prstGeom prst="rect">
              <a:avLst/>
            </a:prstGeom>
            <a:gradFill flip="none" rotWithShape="1">
              <a:gsLst>
                <a:gs pos="0">
                  <a:srgbClr val="4472C4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342900" marR="0" lvl="1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 ở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cột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A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 ở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cột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B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sao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cho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F755A20-259D-44D9-8F3C-09675259C20E}"/>
                </a:ext>
              </a:extLst>
            </p:cNvPr>
            <p:cNvGrpSpPr/>
            <p:nvPr/>
          </p:nvGrpSpPr>
          <p:grpSpPr>
            <a:xfrm>
              <a:off x="2099706" y="341298"/>
              <a:ext cx="710730" cy="924655"/>
              <a:chOff x="4433779" y="744279"/>
              <a:chExt cx="480097" cy="62460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8DCCC10-FE2E-42FE-B8C8-3C20504669E0}"/>
                  </a:ext>
                </a:extLst>
              </p:cNvPr>
              <p:cNvSpPr/>
              <p:nvPr/>
            </p:nvSpPr>
            <p:spPr>
              <a:xfrm>
                <a:off x="4433779" y="744279"/>
                <a:ext cx="480097" cy="624603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F8AFFF9-C03E-4597-8387-EA0AC6FAA082}"/>
                  </a:ext>
                </a:extLst>
              </p:cNvPr>
              <p:cNvSpPr/>
              <p:nvPr/>
            </p:nvSpPr>
            <p:spPr>
              <a:xfrm>
                <a:off x="4477197" y="824735"/>
                <a:ext cx="361796" cy="544147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cxnSp>
        <p:nvCxnSpPr>
          <p:cNvPr id="15" name="Straight Arrow Connector 14"/>
          <p:cNvCxnSpPr/>
          <p:nvPr/>
        </p:nvCxnSpPr>
        <p:spPr>
          <a:xfrm>
            <a:off x="3223906" y="3471849"/>
            <a:ext cx="1924158" cy="900101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>
          <a:xfrm flipV="1">
            <a:off x="3098611" y="3471849"/>
            <a:ext cx="1964528" cy="900101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>
          <a:xfrm>
            <a:off x="3152180" y="3921899"/>
            <a:ext cx="1995884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11" y="2709983"/>
            <a:ext cx="2895600" cy="20220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8064" y="2636029"/>
            <a:ext cx="3872235" cy="210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115616" y="1347614"/>
            <a:ext cx="6961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211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2C9088-E98E-CFD4-F76D-4AF214FB81FA}"/>
              </a:ext>
            </a:extLst>
          </p:cNvPr>
          <p:cNvSpPr txBox="1"/>
          <p:nvPr/>
        </p:nvSpPr>
        <p:spPr>
          <a:xfrm>
            <a:off x="1" y="267494"/>
            <a:ext cx="9115112" cy="461665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5000"/>
                  <a:lumOff val="95000"/>
                  <a:alpha val="20000"/>
                </a:srgbClr>
              </a:gs>
              <a:gs pos="74000">
                <a:srgbClr val="66CCFF"/>
              </a:gs>
              <a:gs pos="83000">
                <a:srgbClr val="66C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   Câu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chuyện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96B877-6F7F-C4FE-DC3F-8F10289C1D8E}"/>
              </a:ext>
            </a:extLst>
          </p:cNvPr>
          <p:cNvSpPr/>
          <p:nvPr/>
        </p:nvSpPr>
        <p:spPr>
          <a:xfrm>
            <a:off x="113896" y="342771"/>
            <a:ext cx="509005" cy="35601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166" y="1029794"/>
            <a:ext cx="8793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muốn nói, nếu yêu thương mọi người chúng ta sẽ nhận được lại yêu thương.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4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D8C2B-6521-6FE6-2D8C-BE32B2C7EBAD}"/>
              </a:ext>
            </a:extLst>
          </p:cNvPr>
          <p:cNvSpPr txBox="1"/>
          <p:nvPr/>
        </p:nvSpPr>
        <p:spPr>
          <a:xfrm>
            <a:off x="3046836" y="727552"/>
            <a:ext cx="331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779662"/>
            <a:ext cx="8136904" cy="179126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Nếu dành yêu thương, dành điều tốt đẹp cho người khác, chúng ta cũng sẽ nhận lại được yêu thương cùng những điều tốt </a:t>
            </a:r>
            <a:r>
              <a:rPr lang="nl-NL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đẹp.</a:t>
            </a:r>
            <a:endParaRPr kumimoji="0" lang="en-US" sz="3200" b="0" i="0" u="none" strike="noStrike" kern="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0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C32E4F-78B6-0106-2441-C26AC6EBFC1B}"/>
              </a:ext>
            </a:extLst>
          </p:cNvPr>
          <p:cNvSpPr txBox="1"/>
          <p:nvPr/>
        </p:nvSpPr>
        <p:spPr>
          <a:xfrm>
            <a:off x="1115616" y="1203598"/>
            <a:ext cx="72274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7289"/>
            <a:ext cx="4022255" cy="668203"/>
            <a:chOff x="4539228" y="210532"/>
            <a:chExt cx="7038948" cy="1189424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7038948" cy="1189424"/>
              <a:chOff x="4539228" y="210532"/>
              <a:chExt cx="7038948" cy="118942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7038948" cy="71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22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98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84076" y="723048"/>
            <a:ext cx="3032472" cy="4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2135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Qủa</a:t>
            </a:r>
            <a:r>
              <a:rPr lang="en-US" sz="2135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hồng</a:t>
            </a:r>
            <a:r>
              <a:rPr lang="en-US" sz="2135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2135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thỏ</a:t>
            </a:r>
            <a:r>
              <a:rPr lang="en-US" sz="2135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con</a:t>
            </a:r>
            <a:endParaRPr lang="en-US" sz="213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0386" y="1100666"/>
            <a:ext cx="3809926" cy="403508"/>
            <a:chOff x="1508918" y="1888664"/>
            <a:chExt cx="6172201" cy="120358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0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371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22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Ôn chữ viết hoa.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053977" y="1523488"/>
            <a:ext cx="2673843" cy="40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2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22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22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22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R, S</a:t>
            </a:r>
            <a:endParaRPr lang="en-US" sz="2022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133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933307" y="1977357"/>
            <a:ext cx="7405811" cy="295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593845" y="87289"/>
            <a:ext cx="4022255" cy="668203"/>
            <a:chOff x="4539228" y="210532"/>
            <a:chExt cx="7038948" cy="1189424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7038948" cy="1189424"/>
              <a:chOff x="4539228" y="210532"/>
              <a:chExt cx="7038948" cy="118942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7038948" cy="71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22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98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90386" y="1100666"/>
            <a:ext cx="3809926" cy="403508"/>
            <a:chOff x="1508918" y="1888664"/>
            <a:chExt cx="6172201" cy="120358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0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371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22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90385" y="1629971"/>
            <a:ext cx="1904963" cy="40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2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2022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7664" y="2618564"/>
            <a:ext cx="2353042" cy="472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72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Ghềnh</a:t>
            </a:r>
            <a:r>
              <a:rPr lang="en-US" sz="2472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72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Ráng</a:t>
            </a:r>
            <a:endParaRPr lang="en-US" sz="2472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144459" y="721942"/>
            <a:ext cx="3032472" cy="4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Qủa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hồng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thỏ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con</a:t>
            </a:r>
            <a:endParaRPr lang="en-US" sz="2135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416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933307" y="1977357"/>
            <a:ext cx="7405811" cy="295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593845" y="87289"/>
            <a:ext cx="4022255" cy="668203"/>
            <a:chOff x="4539228" y="210532"/>
            <a:chExt cx="7038948" cy="1189424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7038948" cy="1189424"/>
              <a:chOff x="4539228" y="210532"/>
              <a:chExt cx="7038948" cy="118942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7038948" cy="71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22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98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90386" y="1100666"/>
            <a:ext cx="3809926" cy="403508"/>
            <a:chOff x="1508918" y="1888664"/>
            <a:chExt cx="6172201" cy="120358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0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371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22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90385" y="1629971"/>
            <a:ext cx="3439149" cy="40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2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2022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15616" y="2619670"/>
            <a:ext cx="6693789" cy="1045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710" eaLnBrk="0" fontAlgn="base" hangingPunct="0">
              <a:lnSpc>
                <a:spcPct val="125000"/>
              </a:lnSpc>
              <a:spcBef>
                <a:spcPts val="112"/>
              </a:spcBef>
              <a:spcAft>
                <a:spcPct val="0"/>
              </a:spcAft>
            </a:pP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Về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thăm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Bình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Định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quê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ta</a:t>
            </a:r>
            <a:endParaRPr lang="en-US" sz="2444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 defTabSz="513710" eaLnBrk="0" fontAlgn="base" hangingPunct="0">
              <a:lnSpc>
                <a:spcPct val="125000"/>
              </a:lnSpc>
              <a:spcBef>
                <a:spcPts val="112"/>
              </a:spcBef>
              <a:spcAft>
                <a:spcPct val="0"/>
              </a:spcAft>
            </a:pP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Không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quên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Ghềnh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Ráng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Tiên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Sa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hữu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tình</a:t>
            </a:r>
            <a:endParaRPr lang="en-US" sz="2444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084076" y="723048"/>
            <a:ext cx="3032472" cy="4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Qủa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hồng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thỏ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con</a:t>
            </a:r>
            <a:endParaRPr lang="en-US" sz="2135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4082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1671"/>
            <a:ext cx="7351945" cy="3276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876764" y="2332039"/>
            <a:ext cx="52692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DẶN DÒ</a:t>
            </a:r>
            <a:endParaRPr lang="en-US" sz="405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93827E-7 L 8.33333E-7 -0.07222 " pathEditMode="relative" rAng="0" ptsTypes="AA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Google Shape;416;p36"/>
          <p:cNvSpPr/>
          <p:nvPr/>
        </p:nvSpPr>
        <p:spPr>
          <a:xfrm>
            <a:off x="5301771" y="1985392"/>
            <a:ext cx="2592089" cy="245856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8" name="Google Shape;418;p36"/>
          <p:cNvSpPr/>
          <p:nvPr/>
        </p:nvSpPr>
        <p:spPr>
          <a:xfrm>
            <a:off x="971600" y="1985392"/>
            <a:ext cx="2592089" cy="2458566"/>
          </a:xfrm>
          <a:prstGeom prst="ellipse">
            <a:avLst/>
          </a:prstGeom>
          <a:solidFill>
            <a:srgbClr val="EC373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9" name="Google Shape;419;p36"/>
          <p:cNvSpPr/>
          <p:nvPr/>
        </p:nvSpPr>
        <p:spPr>
          <a:xfrm>
            <a:off x="3163448" y="1357858"/>
            <a:ext cx="2592089" cy="24585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10" name="Google Shape;426;p36"/>
          <p:cNvSpPr txBox="1">
            <a:spLocks/>
          </p:cNvSpPr>
          <p:nvPr/>
        </p:nvSpPr>
        <p:spPr>
          <a:xfrm>
            <a:off x="3219096" y="2264376"/>
            <a:ext cx="2426227" cy="59147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Hoàn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thành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bài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Google Shape;423;p36"/>
          <p:cNvSpPr txBox="1">
            <a:spLocks/>
          </p:cNvSpPr>
          <p:nvPr/>
        </p:nvSpPr>
        <p:spPr>
          <a:xfrm>
            <a:off x="1045903" y="2926809"/>
            <a:ext cx="2376082" cy="54604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FFFFFF"/>
                </a:solidFill>
              </a:rPr>
              <a:t>Xem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lại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bài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đã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học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2" name="Google Shape;417;p36"/>
          <p:cNvSpPr txBox="1">
            <a:spLocks/>
          </p:cNvSpPr>
          <p:nvPr/>
        </p:nvSpPr>
        <p:spPr>
          <a:xfrm>
            <a:off x="5508244" y="2922708"/>
            <a:ext cx="2179144" cy="59269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600" dirty="0" smtClean="0">
                <a:solidFill>
                  <a:srgbClr val="FFFFFF"/>
                </a:solidFill>
              </a:rPr>
              <a:t>Chuẩn bị bài mới</a:t>
            </a:r>
            <a:endParaRPr lang="vi-VN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4392488" cy="2664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243" y="195486"/>
            <a:ext cx="4248472" cy="2664296"/>
          </a:xfrm>
          <a:prstGeom prst="rect">
            <a:avLst/>
          </a:prstGeom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06790" y="3003798"/>
            <a:ext cx="8685690" cy="124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Vừa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ủ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rũ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22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7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4176464" cy="4680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23478"/>
            <a:ext cx="445616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130267"/>
            <a:ext cx="8640960" cy="4896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D4BC7E-2A04-4770-F69D-BCC09556189E}"/>
              </a:ext>
            </a:extLst>
          </p:cNvPr>
          <p:cNvSpPr txBox="1"/>
          <p:nvPr/>
        </p:nvSpPr>
        <p:spPr>
          <a:xfrm>
            <a:off x="557808" y="490306"/>
            <a:ext cx="825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16FBC0-0DFA-405E-27F6-AEA0C1274735}"/>
              </a:ext>
            </a:extLst>
          </p:cNvPr>
          <p:cNvSpPr txBox="1"/>
          <p:nvPr/>
        </p:nvSpPr>
        <p:spPr>
          <a:xfrm>
            <a:off x="2992969" y="113663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AFE64-B622-5090-3569-96CCBCE47581}"/>
              </a:ext>
            </a:extLst>
          </p:cNvPr>
          <p:cNvSpPr txBox="1"/>
          <p:nvPr/>
        </p:nvSpPr>
        <p:spPr>
          <a:xfrm>
            <a:off x="395536" y="1782968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89" y="301322"/>
            <a:ext cx="8915036" cy="483209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 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con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phát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hiện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Cây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chỉ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một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lại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còn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xanh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THỏ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nghĩ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 “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Chờ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chín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mình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sẽ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thưởng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thức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vị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ngọt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lịm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nó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.”.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Hằng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ngày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thỏ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chăm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chỉ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tưới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nước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cho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cây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Ít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lâu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sau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vàng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rồi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đỏ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Thỏ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kiên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nhẫn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đứng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đợi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rơi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xuống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vì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nó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không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biết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trèo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cây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Vừa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đó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định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Thỏ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hốt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hoảng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kêu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-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Thấy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vậy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đàn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chim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cầu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khẩn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- Cho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nhé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đói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lả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Thỏ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suy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nghĩ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một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lát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rồi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ý. Đàn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chim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ríu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rít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mổ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liếm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môi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hỏi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với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 -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ngọt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giống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dưa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hấu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hay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mật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ong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Đàn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ngạc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nhiên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-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Cậu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chưa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bao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giờ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à?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mặt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lắc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đầu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Đàn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ái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ngại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-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Đúng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chúng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không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lên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cậu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nói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-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chỉ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một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mình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no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bụng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Các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cậu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thì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đàn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no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bụng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Đàn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xúc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động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cảm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ơn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Vài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ngày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sau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thỏ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đang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ngồi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nghỉ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thì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đàn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chim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lại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bay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đến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tìm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mấy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nay.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Này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bên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kia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sườn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núi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đầy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chín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đưa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chỗ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lỉu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tíu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tít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mổ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nhiều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mọng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xuống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cho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Đúng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là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cơn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mưa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!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(Theo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Hà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endParaRPr kumimoji="0" lang="vi-VN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20825"/>
            <a:ext cx="4968552" cy="342986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ave 62">
            <a:extLst>
              <a:ext uri="{FF2B5EF4-FFF2-40B4-BE49-F238E27FC236}">
                <a16:creationId xmlns:a16="http://schemas.microsoft.com/office/drawing/2014/main" id="{821A2C2F-1B84-21B9-4EBD-DA0893633205}"/>
              </a:ext>
            </a:extLst>
          </p:cNvPr>
          <p:cNvSpPr/>
          <p:nvPr/>
        </p:nvSpPr>
        <p:spPr>
          <a:xfrm>
            <a:off x="-13919" y="0"/>
            <a:ext cx="2081702" cy="664908"/>
          </a:xfrm>
          <a:custGeom>
            <a:avLst/>
            <a:gdLst>
              <a:gd name="connsiteX0" fmla="*/ 198973 w 1622941"/>
              <a:gd name="connsiteY0" fmla="*/ 69953 h 559621"/>
              <a:gd name="connsiteX1" fmla="*/ 1622941 w 1622941"/>
              <a:gd name="connsiteY1" fmla="*/ 69953 h 559621"/>
              <a:gd name="connsiteX2" fmla="*/ 1423968 w 1622941"/>
              <a:gd name="connsiteY2" fmla="*/ 489668 h 559621"/>
              <a:gd name="connsiteX3" fmla="*/ 0 w 1622941"/>
              <a:gd name="connsiteY3" fmla="*/ 489668 h 559621"/>
              <a:gd name="connsiteX4" fmla="*/ 198973 w 1622941"/>
              <a:gd name="connsiteY4" fmla="*/ 69953 h 55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941" h="559621" fill="none" extrusionOk="0">
                <a:moveTo>
                  <a:pt x="198973" y="69953"/>
                </a:moveTo>
                <a:cubicBezTo>
                  <a:pt x="597964" y="-134429"/>
                  <a:pt x="1092709" y="271404"/>
                  <a:pt x="1622941" y="69953"/>
                </a:cubicBezTo>
                <a:cubicBezTo>
                  <a:pt x="1543258" y="264348"/>
                  <a:pt x="1478575" y="317485"/>
                  <a:pt x="1423968" y="489668"/>
                </a:cubicBezTo>
                <a:cubicBezTo>
                  <a:pt x="964965" y="713471"/>
                  <a:pt x="431990" y="267594"/>
                  <a:pt x="0" y="489668"/>
                </a:cubicBezTo>
                <a:cubicBezTo>
                  <a:pt x="44643" y="419563"/>
                  <a:pt x="154196" y="113703"/>
                  <a:pt x="198973" y="69953"/>
                </a:cubicBezTo>
                <a:close/>
              </a:path>
              <a:path w="1622941" h="559621" stroke="0" extrusionOk="0">
                <a:moveTo>
                  <a:pt x="198973" y="69953"/>
                </a:moveTo>
                <a:cubicBezTo>
                  <a:pt x="690371" y="-191630"/>
                  <a:pt x="1136469" y="218298"/>
                  <a:pt x="1622941" y="69953"/>
                </a:cubicBezTo>
                <a:cubicBezTo>
                  <a:pt x="1576460" y="152485"/>
                  <a:pt x="1466543" y="419683"/>
                  <a:pt x="1423968" y="489668"/>
                </a:cubicBezTo>
                <a:cubicBezTo>
                  <a:pt x="990462" y="663096"/>
                  <a:pt x="461417" y="299627"/>
                  <a:pt x="0" y="489668"/>
                </a:cubicBezTo>
                <a:cubicBezTo>
                  <a:pt x="74325" y="339705"/>
                  <a:pt x="142114" y="186419"/>
                  <a:pt x="198973" y="69953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Chia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20824"/>
            <a:ext cx="4968552" cy="644083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263" y="771550"/>
            <a:ext cx="91087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Thỏ 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Vừa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Cho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 Đàn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179512" y="771550"/>
            <a:ext cx="318677" cy="288031"/>
            <a:chOff x="8079657" y="1342173"/>
            <a:chExt cx="707923" cy="7079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170611" y="2244169"/>
            <a:ext cx="288031" cy="288032"/>
            <a:chOff x="8079657" y="1342173"/>
            <a:chExt cx="707923" cy="7079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89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62">
            <a:extLst>
              <a:ext uri="{FF2B5EF4-FFF2-40B4-BE49-F238E27FC236}">
                <a16:creationId xmlns:a16="http://schemas.microsoft.com/office/drawing/2014/main" id="{821A2C2F-1B84-21B9-4EBD-DA0893633205}"/>
              </a:ext>
            </a:extLst>
          </p:cNvPr>
          <p:cNvSpPr/>
          <p:nvPr/>
        </p:nvSpPr>
        <p:spPr>
          <a:xfrm>
            <a:off x="-13919" y="0"/>
            <a:ext cx="2081702" cy="664908"/>
          </a:xfrm>
          <a:custGeom>
            <a:avLst/>
            <a:gdLst>
              <a:gd name="connsiteX0" fmla="*/ 198973 w 1622941"/>
              <a:gd name="connsiteY0" fmla="*/ 69953 h 559621"/>
              <a:gd name="connsiteX1" fmla="*/ 1622941 w 1622941"/>
              <a:gd name="connsiteY1" fmla="*/ 69953 h 559621"/>
              <a:gd name="connsiteX2" fmla="*/ 1423968 w 1622941"/>
              <a:gd name="connsiteY2" fmla="*/ 489668 h 559621"/>
              <a:gd name="connsiteX3" fmla="*/ 0 w 1622941"/>
              <a:gd name="connsiteY3" fmla="*/ 489668 h 559621"/>
              <a:gd name="connsiteX4" fmla="*/ 198973 w 1622941"/>
              <a:gd name="connsiteY4" fmla="*/ 69953 h 55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941" h="559621" fill="none" extrusionOk="0">
                <a:moveTo>
                  <a:pt x="198973" y="69953"/>
                </a:moveTo>
                <a:cubicBezTo>
                  <a:pt x="597964" y="-134429"/>
                  <a:pt x="1092709" y="271404"/>
                  <a:pt x="1622941" y="69953"/>
                </a:cubicBezTo>
                <a:cubicBezTo>
                  <a:pt x="1543258" y="264348"/>
                  <a:pt x="1478575" y="317485"/>
                  <a:pt x="1423968" y="489668"/>
                </a:cubicBezTo>
                <a:cubicBezTo>
                  <a:pt x="964965" y="713471"/>
                  <a:pt x="431990" y="267594"/>
                  <a:pt x="0" y="489668"/>
                </a:cubicBezTo>
                <a:cubicBezTo>
                  <a:pt x="44643" y="419563"/>
                  <a:pt x="154196" y="113703"/>
                  <a:pt x="198973" y="69953"/>
                </a:cubicBezTo>
                <a:close/>
              </a:path>
              <a:path w="1622941" h="559621" stroke="0" extrusionOk="0">
                <a:moveTo>
                  <a:pt x="198973" y="69953"/>
                </a:moveTo>
                <a:cubicBezTo>
                  <a:pt x="690371" y="-191630"/>
                  <a:pt x="1136469" y="218298"/>
                  <a:pt x="1622941" y="69953"/>
                </a:cubicBezTo>
                <a:cubicBezTo>
                  <a:pt x="1576460" y="152485"/>
                  <a:pt x="1466543" y="419683"/>
                  <a:pt x="1423968" y="489668"/>
                </a:cubicBezTo>
                <a:cubicBezTo>
                  <a:pt x="990462" y="663096"/>
                  <a:pt x="461417" y="299627"/>
                  <a:pt x="0" y="489668"/>
                </a:cubicBezTo>
                <a:cubicBezTo>
                  <a:pt x="74325" y="339705"/>
                  <a:pt x="142114" y="186419"/>
                  <a:pt x="198973" y="69953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Chia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20825"/>
            <a:ext cx="4968552" cy="342986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5" name="Rectangle 4"/>
          <p:cNvSpPr/>
          <p:nvPr/>
        </p:nvSpPr>
        <p:spPr>
          <a:xfrm>
            <a:off x="-13919" y="572055"/>
            <a:ext cx="8915036" cy="453970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liếm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Đàn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Thỏ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Đàn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Thỏ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Đàn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lỉu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127856" y="572055"/>
            <a:ext cx="288031" cy="247711"/>
            <a:chOff x="8079657" y="1342173"/>
            <a:chExt cx="707923" cy="7079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71871" y="2868786"/>
            <a:ext cx="288031" cy="288032"/>
            <a:chOff x="8079657" y="1342173"/>
            <a:chExt cx="707923" cy="7079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1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107504" y="195486"/>
            <a:ext cx="2765692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927422"/>
            <a:ext cx="86117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smtClean="0">
                <a:solidFill>
                  <a:srgbClr val="000000"/>
                </a:solidFill>
                <a:latin typeface="OpenSans"/>
              </a:rPr>
              <a:t>      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con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395536" y="1131590"/>
            <a:ext cx="318677" cy="288031"/>
            <a:chOff x="8079657" y="1342173"/>
            <a:chExt cx="707923" cy="70792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4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3456</TotalTime>
  <Words>1857</Words>
  <Application>Microsoft Office PowerPoint</Application>
  <PresentationFormat>On-screen Show (16:9)</PresentationFormat>
  <Paragraphs>162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宋体</vt:lpstr>
      <vt:lpstr>Arial</vt:lpstr>
      <vt:lpstr>Arial-Rounded</vt:lpstr>
      <vt:lpstr>AvantGarde</vt:lpstr>
      <vt:lpstr>Calibri</vt:lpstr>
      <vt:lpstr>Calibri Light</vt:lpstr>
      <vt:lpstr>HP001 4 hàng</vt:lpstr>
      <vt:lpstr>OpenSans</vt:lpstr>
      <vt:lpstr>Times New Roman</vt:lpstr>
      <vt:lpstr>UTM Avo</vt:lpstr>
      <vt:lpstr>UTM Cookies</vt:lpstr>
      <vt:lpstr>Office Theme</vt:lpstr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140</cp:revision>
  <dcterms:created xsi:type="dcterms:W3CDTF">2015-02-26T08:23:36Z</dcterms:created>
  <dcterms:modified xsi:type="dcterms:W3CDTF">2024-05-05T07:54:42Z</dcterms:modified>
</cp:coreProperties>
</file>