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27" r:id="rId2"/>
    <p:sldId id="408" r:id="rId3"/>
    <p:sldId id="442" r:id="rId4"/>
    <p:sldId id="440" r:id="rId5"/>
    <p:sldId id="441" r:id="rId6"/>
    <p:sldId id="340" r:id="rId7"/>
  </p:sldIdLst>
  <p:sldSz cx="16276638" cy="9144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7C80"/>
    <a:srgbClr val="0000CC"/>
    <a:srgbClr val="EDF6F7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492525" y="4273370"/>
            <a:ext cx="109286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Bầy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(T4)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i Rừng Châu Á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380999"/>
            <a:ext cx="14859000" cy="829791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490617" y="2234939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356519" y="3007694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Vì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95"/>
          <p:cNvSpPr>
            <a:spLocks noChangeArrowheads="1"/>
          </p:cNvSpPr>
          <p:nvPr/>
        </p:nvSpPr>
        <p:spPr bwMode="auto">
          <a:xfrm>
            <a:off x="4083023" y="1249680"/>
            <a:ext cx="8246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8: BẦY VOI RỪNG TRƯỜNG SƠN (T4)</a:t>
            </a:r>
            <a:endParaRPr lang="en-GB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 t="30351" r="6021" b="45087"/>
          <a:stretch/>
        </p:blipFill>
        <p:spPr bwMode="auto">
          <a:xfrm>
            <a:off x="1490617" y="4014706"/>
            <a:ext cx="14039102" cy="429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6073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679585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855154" y="2501623"/>
            <a:ext cx="1490316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Bài 2.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5154" y="6629400"/>
            <a:ext cx="1211138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Bài 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sung ý hay.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5154" y="3897278"/>
            <a:ext cx="147507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VD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thang. Vì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những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những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Chúng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95"/>
          <p:cNvSpPr>
            <a:spLocks noChangeArrowheads="1"/>
          </p:cNvSpPr>
          <p:nvPr/>
        </p:nvSpPr>
        <p:spPr bwMode="auto">
          <a:xfrm>
            <a:off x="4083023" y="1249680"/>
            <a:ext cx="8246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8: BẦY VOI RỪNG TRƯỜNG SƠN (T4)</a:t>
            </a:r>
            <a:endParaRPr lang="en-GB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230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837492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1667761" y="2593664"/>
            <a:ext cx="1211138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sung ý hay.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9" t="26842" r="8586" b="39649"/>
          <a:stretch/>
        </p:blipFill>
        <p:spPr bwMode="auto">
          <a:xfrm>
            <a:off x="2118519" y="3270772"/>
            <a:ext cx="10905072" cy="564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95"/>
          <p:cNvSpPr>
            <a:spLocks noChangeArrowheads="1"/>
          </p:cNvSpPr>
          <p:nvPr/>
        </p:nvSpPr>
        <p:spPr bwMode="auto">
          <a:xfrm>
            <a:off x="4083023" y="1249680"/>
            <a:ext cx="8246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8: BẦY VOI RỪNG TRƯỜNG SƠN (T4)</a:t>
            </a:r>
            <a:endParaRPr lang="en-GB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591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9807</TotalTime>
  <Words>259</Words>
  <Application>Microsoft Office PowerPoint</Application>
  <PresentationFormat>Custom</PresentationFormat>
  <Paragraphs>27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1071</cp:revision>
  <dcterms:created xsi:type="dcterms:W3CDTF">2008-09-09T22:52:10Z</dcterms:created>
  <dcterms:modified xsi:type="dcterms:W3CDTF">2024-05-05T07:51:13Z</dcterms:modified>
</cp:coreProperties>
</file>