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BẦY VOI RỪNG TRƯỜNG SƠN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7013458" cy="1117345"/>
            <a:chOff x="4539228" y="210532"/>
            <a:chExt cx="6895119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10118</TotalTime>
  <Words>626</Words>
  <Application>Microsoft Office PowerPoint</Application>
  <PresentationFormat>Custom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1045</cp:revision>
  <dcterms:created xsi:type="dcterms:W3CDTF">2008-09-09T22:52:10Z</dcterms:created>
  <dcterms:modified xsi:type="dcterms:W3CDTF">2024-05-05T07:51:00Z</dcterms:modified>
</cp:coreProperties>
</file>