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5" r:id="rId2"/>
    <p:sldMasterId id="2147483677" r:id="rId3"/>
  </p:sldMasterIdLst>
  <p:notesMasterIdLst>
    <p:notesMasterId r:id="rId32"/>
  </p:notesMasterIdLst>
  <p:handoutMasterIdLst>
    <p:handoutMasterId r:id="rId33"/>
  </p:handoutMasterIdLst>
  <p:sldIdLst>
    <p:sldId id="395" r:id="rId4"/>
    <p:sldId id="397" r:id="rId5"/>
    <p:sldId id="431" r:id="rId6"/>
    <p:sldId id="432" r:id="rId7"/>
    <p:sldId id="433" r:id="rId8"/>
    <p:sldId id="435" r:id="rId9"/>
    <p:sldId id="401" r:id="rId10"/>
    <p:sldId id="434" r:id="rId11"/>
    <p:sldId id="421" r:id="rId12"/>
    <p:sldId id="403" r:id="rId13"/>
    <p:sldId id="404" r:id="rId14"/>
    <p:sldId id="422" r:id="rId15"/>
    <p:sldId id="423" r:id="rId16"/>
    <p:sldId id="437" r:id="rId17"/>
    <p:sldId id="405" r:id="rId18"/>
    <p:sldId id="407" r:id="rId19"/>
    <p:sldId id="438" r:id="rId20"/>
    <p:sldId id="410" r:id="rId21"/>
    <p:sldId id="412" r:id="rId22"/>
    <p:sldId id="439" r:id="rId23"/>
    <p:sldId id="409" r:id="rId24"/>
    <p:sldId id="426" r:id="rId25"/>
    <p:sldId id="415" r:id="rId26"/>
    <p:sldId id="416" r:id="rId27"/>
    <p:sldId id="427" r:id="rId28"/>
    <p:sldId id="440" r:id="rId29"/>
    <p:sldId id="280" r:id="rId30"/>
    <p:sldId id="385" r:id="rId31"/>
  </p:sldIdLst>
  <p:sldSz cx="9144000" cy="5143500" type="screen16x9"/>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C3730"/>
    <a:srgbClr val="DBE648"/>
    <a:srgbClr val="00B050"/>
    <a:srgbClr val="31ADB9"/>
    <a:srgbClr val="FF9900"/>
    <a:srgbClr val="29304A"/>
    <a:srgbClr val="227780"/>
    <a:srgbClr val="8D130D"/>
    <a:srgbClr val="C07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296" autoAdjust="0"/>
    <p:restoredTop sz="94343" autoAdjust="0"/>
  </p:normalViewPr>
  <p:slideViewPr>
    <p:cSldViewPr>
      <p:cViewPr varScale="1">
        <p:scale>
          <a:sx n="93" d="100"/>
          <a:sy n="93" d="100"/>
        </p:scale>
        <p:origin x="84" y="150"/>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t>2024/5/5</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t>‹#›</a:t>
            </a:fld>
            <a:endParaRPr lang="zh-CN" altLang="en-US"/>
          </a:p>
        </p:txBody>
      </p:sp>
    </p:spTree>
    <p:extLst>
      <p:ext uri="{BB962C8B-B14F-4D97-AF65-F5344CB8AC3E}">
        <p14:creationId xmlns:p14="http://schemas.microsoft.com/office/powerpoint/2010/main" val="2772344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t>2024/5/5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t>‹#›</a:t>
            </a:fld>
            <a:endParaRPr lang="zh-CN" altLang="en-US"/>
          </a:p>
        </p:txBody>
      </p:sp>
    </p:spTree>
    <p:extLst>
      <p:ext uri="{BB962C8B-B14F-4D97-AF65-F5344CB8AC3E}">
        <p14:creationId xmlns:p14="http://schemas.microsoft.com/office/powerpoint/2010/main" val="49806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1173D-D4D9-4278-B7C8-0CC0E77DC35D}"/>
              </a:ext>
            </a:extLst>
          </p:cNvPr>
          <p:cNvPicPr>
            <a:picLocks noChangeAspect="1"/>
          </p:cNvPicPr>
          <p:nvPr userDrawn="1"/>
        </p:nvPicPr>
        <p:blipFill>
          <a:blip r:embed="rId2"/>
          <a:stretch>
            <a:fillRect/>
          </a:stretch>
        </p:blipFill>
        <p:spPr>
          <a:xfrm>
            <a:off x="964707" y="0"/>
            <a:ext cx="8179293" cy="4600853"/>
          </a:xfrm>
          <a:prstGeom prst="rect">
            <a:avLst/>
          </a:prstGeom>
        </p:spPr>
      </p:pic>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83134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742" b="1"/>
            </a:lvl1pPr>
          </a:lstStyle>
          <a:p>
            <a:r>
              <a:rPr lang="en-US" smtClean="0"/>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809"/>
            </a:lvl1pPr>
            <a:lvl2pPr>
              <a:defRPr sz="2472"/>
            </a:lvl2pPr>
            <a:lvl3pPr>
              <a:defRPr sz="2135"/>
            </a:lvl3pPr>
            <a:lvl4pPr>
              <a:defRPr sz="1742"/>
            </a:lvl4pPr>
            <a:lvl5pPr>
              <a:defRPr sz="1742"/>
            </a:lvl5pPr>
            <a:lvl6pPr>
              <a:defRPr sz="1742"/>
            </a:lvl6pPr>
            <a:lvl7pPr>
              <a:defRPr sz="1742"/>
            </a:lvl7pPr>
            <a:lvl8pPr>
              <a:defRPr sz="1742"/>
            </a:lvl8pPr>
            <a:lvl9pPr>
              <a:defRPr sz="174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0C99C05A-73D7-488D-87AE-9FA1D515BA90}"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2047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42"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809"/>
            </a:lvl1pPr>
            <a:lvl2pPr marL="403622" indent="0">
              <a:buNone/>
              <a:defRPr sz="2472"/>
            </a:lvl2pPr>
            <a:lvl3pPr marL="807244" indent="0">
              <a:buNone/>
              <a:defRPr sz="2135"/>
            </a:lvl3pPr>
            <a:lvl4pPr marL="1210866" indent="0">
              <a:buNone/>
              <a:defRPr sz="1742"/>
            </a:lvl4pPr>
            <a:lvl5pPr marL="1614487" indent="0">
              <a:buNone/>
              <a:defRPr sz="1742"/>
            </a:lvl5pPr>
            <a:lvl6pPr marL="2018109" indent="0">
              <a:buNone/>
              <a:defRPr sz="1742"/>
            </a:lvl6pPr>
            <a:lvl7pPr marL="2421731" indent="0">
              <a:buNone/>
              <a:defRPr sz="1742"/>
            </a:lvl7pPr>
            <a:lvl8pPr marL="2825353" indent="0">
              <a:buNone/>
              <a:defRPr sz="1742"/>
            </a:lvl8pPr>
            <a:lvl9pPr marL="3228975" indent="0">
              <a:buNone/>
              <a:defRPr sz="1742"/>
            </a:lvl9pPr>
          </a:lstStyle>
          <a:p>
            <a:pPr lvl="0"/>
            <a:endParaRPr lang="vi-VN" noProof="0" smtClean="0"/>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2090DF4-68DF-4AAF-98F9-EB3836BAB8B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15585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29D28DD1-89CB-4A9B-8160-1008CEEB8C29}"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31698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74A9502-423E-4957-ACD4-EFEAFA456813}"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99949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1" y="2914650"/>
            <a:ext cx="6400800" cy="1314450"/>
          </a:xfrm>
        </p:spPr>
        <p:txBody>
          <a:bodyPr/>
          <a:lstStyle>
            <a:lvl1pPr marL="0" indent="0" algn="ctr">
              <a:buNone/>
              <a:defRPr/>
            </a:lvl1pPr>
            <a:lvl2pPr marL="403622" indent="0" algn="ctr">
              <a:buNone/>
              <a:defRPr/>
            </a:lvl2pPr>
            <a:lvl3pPr marL="807244" indent="0" algn="ctr">
              <a:buNone/>
              <a:defRPr/>
            </a:lvl3pPr>
            <a:lvl4pPr marL="1210866" indent="0" algn="ctr">
              <a:buNone/>
              <a:defRPr/>
            </a:lvl4pPr>
            <a:lvl5pPr marL="1614487" indent="0" algn="ctr">
              <a:buNone/>
              <a:defRPr/>
            </a:lvl5pPr>
            <a:lvl6pPr marL="2018109" indent="0" algn="ctr">
              <a:buNone/>
              <a:defRPr/>
            </a:lvl6pPr>
            <a:lvl7pPr marL="2421731" indent="0" algn="ctr">
              <a:buNone/>
              <a:defRPr/>
            </a:lvl7pPr>
            <a:lvl8pPr marL="2825353" indent="0" algn="ctr">
              <a:buNone/>
              <a:defRPr/>
            </a:lvl8pPr>
            <a:lvl9pPr marL="3228975"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EB01423-D198-4896-B996-AF6CD71AA325}"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58765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100BA3F-51CF-473C-BBC7-9F80CB3FD932}"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56301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539"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742"/>
            </a:lvl1pPr>
            <a:lvl2pPr marL="403622" indent="0">
              <a:buNone/>
              <a:defRPr sz="1573"/>
            </a:lvl2pPr>
            <a:lvl3pPr marL="807244" indent="0">
              <a:buNone/>
              <a:defRPr sz="1405"/>
            </a:lvl3pPr>
            <a:lvl4pPr marL="1210866" indent="0">
              <a:buNone/>
              <a:defRPr sz="1236"/>
            </a:lvl4pPr>
            <a:lvl5pPr marL="1614487" indent="0">
              <a:buNone/>
              <a:defRPr sz="1236"/>
            </a:lvl5pPr>
            <a:lvl6pPr marL="2018109" indent="0">
              <a:buNone/>
              <a:defRPr sz="1236"/>
            </a:lvl6pPr>
            <a:lvl7pPr marL="2421731" indent="0">
              <a:buNone/>
              <a:defRPr sz="1236"/>
            </a:lvl7pPr>
            <a:lvl8pPr marL="2825353" indent="0">
              <a:buNone/>
              <a:defRPr sz="1236"/>
            </a:lvl8pPr>
            <a:lvl9pPr marL="3228975" indent="0">
              <a:buNone/>
              <a:defRPr sz="1236"/>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E5E9DFC9-E0D6-4E70-95EC-EE956DA6257B}"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97913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EEE0E17-1536-48C6-87E3-A861F0C00F0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84543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4"/>
            <a:ext cx="4040188"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4"/>
            <a:ext cx="4041775"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8830A47B-B3AA-4408-B89E-78641CC5715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75291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8D8FA65-B14B-4883-88C7-F7A3A55E9A2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255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29063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C38BE4F5-A3A4-4A0F-A638-D990D725B4C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06322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742" b="1"/>
            </a:lvl1pPr>
          </a:lstStyle>
          <a:p>
            <a:r>
              <a:rPr lang="en-US" smtClean="0"/>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809"/>
            </a:lvl1pPr>
            <a:lvl2pPr>
              <a:defRPr sz="2472"/>
            </a:lvl2pPr>
            <a:lvl3pPr>
              <a:defRPr sz="2135"/>
            </a:lvl3pPr>
            <a:lvl4pPr>
              <a:defRPr sz="1742"/>
            </a:lvl4pPr>
            <a:lvl5pPr>
              <a:defRPr sz="1742"/>
            </a:lvl5pPr>
            <a:lvl6pPr>
              <a:defRPr sz="1742"/>
            </a:lvl6pPr>
            <a:lvl7pPr>
              <a:defRPr sz="1742"/>
            </a:lvl7pPr>
            <a:lvl8pPr>
              <a:defRPr sz="1742"/>
            </a:lvl8pPr>
            <a:lvl9pPr>
              <a:defRPr sz="174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0C99C05A-73D7-488D-87AE-9FA1D515BA90}"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84572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42"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809"/>
            </a:lvl1pPr>
            <a:lvl2pPr marL="403622" indent="0">
              <a:buNone/>
              <a:defRPr sz="2472"/>
            </a:lvl2pPr>
            <a:lvl3pPr marL="807244" indent="0">
              <a:buNone/>
              <a:defRPr sz="2135"/>
            </a:lvl3pPr>
            <a:lvl4pPr marL="1210866" indent="0">
              <a:buNone/>
              <a:defRPr sz="1742"/>
            </a:lvl4pPr>
            <a:lvl5pPr marL="1614487" indent="0">
              <a:buNone/>
              <a:defRPr sz="1742"/>
            </a:lvl5pPr>
            <a:lvl6pPr marL="2018109" indent="0">
              <a:buNone/>
              <a:defRPr sz="1742"/>
            </a:lvl6pPr>
            <a:lvl7pPr marL="2421731" indent="0">
              <a:buNone/>
              <a:defRPr sz="1742"/>
            </a:lvl7pPr>
            <a:lvl8pPr marL="2825353" indent="0">
              <a:buNone/>
              <a:defRPr sz="1742"/>
            </a:lvl8pPr>
            <a:lvl9pPr marL="3228975" indent="0">
              <a:buNone/>
              <a:defRPr sz="1742"/>
            </a:lvl9pPr>
          </a:lstStyle>
          <a:p>
            <a:pPr lvl="0"/>
            <a:endParaRPr lang="vi-VN" noProof="0" smtClean="0"/>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2090DF4-68DF-4AAF-98F9-EB3836BAB8B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89286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29D28DD1-89CB-4A9B-8160-1008CEEB8C29}"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54174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74A9502-423E-4957-ACD4-EFEAFA456813}"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25694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1" y="2914650"/>
            <a:ext cx="6400800" cy="1314450"/>
          </a:xfrm>
        </p:spPr>
        <p:txBody>
          <a:bodyPr/>
          <a:lstStyle>
            <a:lvl1pPr marL="0" indent="0" algn="ctr">
              <a:buNone/>
              <a:defRPr/>
            </a:lvl1pPr>
            <a:lvl2pPr marL="403622" indent="0" algn="ctr">
              <a:buNone/>
              <a:defRPr/>
            </a:lvl2pPr>
            <a:lvl3pPr marL="807244" indent="0" algn="ctr">
              <a:buNone/>
              <a:defRPr/>
            </a:lvl3pPr>
            <a:lvl4pPr marL="1210866" indent="0" algn="ctr">
              <a:buNone/>
              <a:defRPr/>
            </a:lvl4pPr>
            <a:lvl5pPr marL="1614487" indent="0" algn="ctr">
              <a:buNone/>
              <a:defRPr/>
            </a:lvl5pPr>
            <a:lvl6pPr marL="2018109" indent="0" algn="ctr">
              <a:buNone/>
              <a:defRPr/>
            </a:lvl6pPr>
            <a:lvl7pPr marL="2421731" indent="0" algn="ctr">
              <a:buNone/>
              <a:defRPr/>
            </a:lvl7pPr>
            <a:lvl8pPr marL="2825353" indent="0" algn="ctr">
              <a:buNone/>
              <a:defRPr/>
            </a:lvl8pPr>
            <a:lvl9pPr marL="3228975"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EB01423-D198-4896-B996-AF6CD71AA325}"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57796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100BA3F-51CF-473C-BBC7-9F80CB3FD932}"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8637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539"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742"/>
            </a:lvl1pPr>
            <a:lvl2pPr marL="403622" indent="0">
              <a:buNone/>
              <a:defRPr sz="1573"/>
            </a:lvl2pPr>
            <a:lvl3pPr marL="807244" indent="0">
              <a:buNone/>
              <a:defRPr sz="1405"/>
            </a:lvl3pPr>
            <a:lvl4pPr marL="1210866" indent="0">
              <a:buNone/>
              <a:defRPr sz="1236"/>
            </a:lvl4pPr>
            <a:lvl5pPr marL="1614487" indent="0">
              <a:buNone/>
              <a:defRPr sz="1236"/>
            </a:lvl5pPr>
            <a:lvl6pPr marL="2018109" indent="0">
              <a:buNone/>
              <a:defRPr sz="1236"/>
            </a:lvl6pPr>
            <a:lvl7pPr marL="2421731" indent="0">
              <a:buNone/>
              <a:defRPr sz="1236"/>
            </a:lvl7pPr>
            <a:lvl8pPr marL="2825353" indent="0">
              <a:buNone/>
              <a:defRPr sz="1236"/>
            </a:lvl8pPr>
            <a:lvl9pPr marL="3228975" indent="0">
              <a:buNone/>
              <a:defRPr sz="1236"/>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E5E9DFC9-E0D6-4E70-95EC-EE956DA6257B}"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67807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EEE0E17-1536-48C6-87E3-A861F0C00F0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87630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4"/>
            <a:ext cx="4040188"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4"/>
            <a:ext cx="4041775"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8830A47B-B3AA-4408-B89E-78641CC5715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214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8D8FA65-B14B-4883-88C7-F7A3A55E9A2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63818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C38BE4F5-A3A4-4A0F-A638-D990D725B4C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194556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15128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27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0"/>
            <a:ext cx="8229600" cy="33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4683621"/>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236"/>
            </a:lvl1pPr>
          </a:lstStyle>
          <a:p>
            <a:pPr defTabSz="513710" fontAlgn="base">
              <a:spcBef>
                <a:spcPct val="0"/>
              </a:spcBef>
              <a:spcAft>
                <a:spcPct val="0"/>
              </a:spcAft>
              <a:defRPr/>
            </a:pPr>
            <a:fld id="{F4264759-E7CE-4A8C-955C-20DA2A50E45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5496710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rtl="0" eaLnBrk="0" fontAlgn="base" hangingPunct="0">
        <a:spcBef>
          <a:spcPct val="0"/>
        </a:spcBef>
        <a:spcAft>
          <a:spcPct val="0"/>
        </a:spcAft>
        <a:defRPr sz="3876">
          <a:solidFill>
            <a:schemeClr val="tx2"/>
          </a:solidFill>
          <a:latin typeface="+mj-lt"/>
          <a:ea typeface="+mj-ea"/>
          <a:cs typeface="+mj-cs"/>
        </a:defRPr>
      </a:lvl1pPr>
      <a:lvl2pPr algn="ctr" rtl="0" eaLnBrk="0" fontAlgn="base" hangingPunct="0">
        <a:spcBef>
          <a:spcPct val="0"/>
        </a:spcBef>
        <a:spcAft>
          <a:spcPct val="0"/>
        </a:spcAft>
        <a:defRPr sz="3876">
          <a:solidFill>
            <a:schemeClr val="tx2"/>
          </a:solidFill>
          <a:latin typeface="Arial" charset="0"/>
        </a:defRPr>
      </a:lvl2pPr>
      <a:lvl3pPr algn="ctr" rtl="0" eaLnBrk="0" fontAlgn="base" hangingPunct="0">
        <a:spcBef>
          <a:spcPct val="0"/>
        </a:spcBef>
        <a:spcAft>
          <a:spcPct val="0"/>
        </a:spcAft>
        <a:defRPr sz="3876">
          <a:solidFill>
            <a:schemeClr val="tx2"/>
          </a:solidFill>
          <a:latin typeface="Arial" charset="0"/>
        </a:defRPr>
      </a:lvl3pPr>
      <a:lvl4pPr algn="ctr" rtl="0" eaLnBrk="0" fontAlgn="base" hangingPunct="0">
        <a:spcBef>
          <a:spcPct val="0"/>
        </a:spcBef>
        <a:spcAft>
          <a:spcPct val="0"/>
        </a:spcAft>
        <a:defRPr sz="3876">
          <a:solidFill>
            <a:schemeClr val="tx2"/>
          </a:solidFill>
          <a:latin typeface="Arial" charset="0"/>
        </a:defRPr>
      </a:lvl4pPr>
      <a:lvl5pPr algn="ctr" rtl="0" eaLnBrk="0" fontAlgn="base" hangingPunct="0">
        <a:spcBef>
          <a:spcPct val="0"/>
        </a:spcBef>
        <a:spcAft>
          <a:spcPct val="0"/>
        </a:spcAft>
        <a:defRPr sz="3876">
          <a:solidFill>
            <a:schemeClr val="tx2"/>
          </a:solidFill>
          <a:latin typeface="Arial" charset="0"/>
        </a:defRPr>
      </a:lvl5pPr>
      <a:lvl6pPr marL="403622" algn="ctr" rtl="0" fontAlgn="base">
        <a:spcBef>
          <a:spcPct val="0"/>
        </a:spcBef>
        <a:spcAft>
          <a:spcPct val="0"/>
        </a:spcAft>
        <a:defRPr sz="3876">
          <a:solidFill>
            <a:schemeClr val="tx2"/>
          </a:solidFill>
          <a:latin typeface="Arial" charset="0"/>
        </a:defRPr>
      </a:lvl6pPr>
      <a:lvl7pPr marL="807244" algn="ctr" rtl="0" fontAlgn="base">
        <a:spcBef>
          <a:spcPct val="0"/>
        </a:spcBef>
        <a:spcAft>
          <a:spcPct val="0"/>
        </a:spcAft>
        <a:defRPr sz="3876">
          <a:solidFill>
            <a:schemeClr val="tx2"/>
          </a:solidFill>
          <a:latin typeface="Arial" charset="0"/>
        </a:defRPr>
      </a:lvl7pPr>
      <a:lvl8pPr marL="1210866" algn="ctr" rtl="0" fontAlgn="base">
        <a:spcBef>
          <a:spcPct val="0"/>
        </a:spcBef>
        <a:spcAft>
          <a:spcPct val="0"/>
        </a:spcAft>
        <a:defRPr sz="3876">
          <a:solidFill>
            <a:schemeClr val="tx2"/>
          </a:solidFill>
          <a:latin typeface="Arial" charset="0"/>
        </a:defRPr>
      </a:lvl8pPr>
      <a:lvl9pPr marL="1614487" algn="ctr" rtl="0" fontAlgn="base">
        <a:spcBef>
          <a:spcPct val="0"/>
        </a:spcBef>
        <a:spcAft>
          <a:spcPct val="0"/>
        </a:spcAft>
        <a:defRPr sz="3876">
          <a:solidFill>
            <a:schemeClr val="tx2"/>
          </a:solidFill>
          <a:latin typeface="Arial" charset="0"/>
        </a:defRPr>
      </a:lvl9pPr>
    </p:titleStyle>
    <p:bodyStyle>
      <a:lvl1pPr marL="302340" indent="-302340" algn="l" rtl="0" eaLnBrk="0" fontAlgn="base" hangingPunct="0">
        <a:spcBef>
          <a:spcPct val="20000"/>
        </a:spcBef>
        <a:spcAft>
          <a:spcPct val="0"/>
        </a:spcAft>
        <a:buChar char="•"/>
        <a:defRPr sz="2809">
          <a:solidFill>
            <a:schemeClr val="tx1"/>
          </a:solidFill>
          <a:latin typeface="+mn-lt"/>
          <a:ea typeface="+mn-ea"/>
          <a:cs typeface="+mn-cs"/>
        </a:defRPr>
      </a:lvl1pPr>
      <a:lvl2pPr marL="655516" indent="-251504" algn="l" rtl="0" eaLnBrk="0" fontAlgn="base" hangingPunct="0">
        <a:spcBef>
          <a:spcPct val="20000"/>
        </a:spcBef>
        <a:spcAft>
          <a:spcPct val="0"/>
        </a:spcAft>
        <a:buChar char="–"/>
        <a:defRPr sz="2472">
          <a:solidFill>
            <a:schemeClr val="tx1"/>
          </a:solidFill>
          <a:latin typeface="+mn-lt"/>
        </a:defRPr>
      </a:lvl2pPr>
      <a:lvl3pPr marL="1008691" indent="-201560" algn="l" rtl="0" eaLnBrk="0" fontAlgn="base" hangingPunct="0">
        <a:spcBef>
          <a:spcPct val="20000"/>
        </a:spcBef>
        <a:spcAft>
          <a:spcPct val="0"/>
        </a:spcAft>
        <a:buChar char="•"/>
        <a:defRPr sz="2135">
          <a:solidFill>
            <a:schemeClr val="tx1"/>
          </a:solidFill>
          <a:latin typeface="+mn-lt"/>
        </a:defRPr>
      </a:lvl3pPr>
      <a:lvl4pPr marL="1411811" indent="-201560" algn="l" rtl="0" eaLnBrk="0" fontAlgn="base" hangingPunct="0">
        <a:spcBef>
          <a:spcPct val="20000"/>
        </a:spcBef>
        <a:spcAft>
          <a:spcPct val="0"/>
        </a:spcAft>
        <a:buChar char="–"/>
        <a:defRPr sz="1742">
          <a:solidFill>
            <a:schemeClr val="tx1"/>
          </a:solidFill>
          <a:latin typeface="+mn-lt"/>
        </a:defRPr>
      </a:lvl4pPr>
      <a:lvl5pPr marL="1815822" indent="-201560" algn="l" rtl="0" eaLnBrk="0" fontAlgn="base" hangingPunct="0">
        <a:spcBef>
          <a:spcPct val="20000"/>
        </a:spcBef>
        <a:spcAft>
          <a:spcPct val="0"/>
        </a:spcAft>
        <a:buChar char="»"/>
        <a:defRPr sz="1742">
          <a:solidFill>
            <a:schemeClr val="tx1"/>
          </a:solidFill>
          <a:latin typeface="+mn-lt"/>
        </a:defRPr>
      </a:lvl5pPr>
      <a:lvl6pPr marL="2219920" indent="-201811" algn="l" rtl="0" fontAlgn="base">
        <a:spcBef>
          <a:spcPct val="20000"/>
        </a:spcBef>
        <a:spcAft>
          <a:spcPct val="0"/>
        </a:spcAft>
        <a:buChar char="»"/>
        <a:defRPr sz="1742">
          <a:solidFill>
            <a:schemeClr val="tx1"/>
          </a:solidFill>
          <a:latin typeface="+mn-lt"/>
        </a:defRPr>
      </a:lvl6pPr>
      <a:lvl7pPr marL="2623543" indent="-201811" algn="l" rtl="0" fontAlgn="base">
        <a:spcBef>
          <a:spcPct val="20000"/>
        </a:spcBef>
        <a:spcAft>
          <a:spcPct val="0"/>
        </a:spcAft>
        <a:buChar char="»"/>
        <a:defRPr sz="1742">
          <a:solidFill>
            <a:schemeClr val="tx1"/>
          </a:solidFill>
          <a:latin typeface="+mn-lt"/>
        </a:defRPr>
      </a:lvl7pPr>
      <a:lvl8pPr marL="3027164" indent="-201811" algn="l" rtl="0" fontAlgn="base">
        <a:spcBef>
          <a:spcPct val="20000"/>
        </a:spcBef>
        <a:spcAft>
          <a:spcPct val="0"/>
        </a:spcAft>
        <a:buChar char="»"/>
        <a:defRPr sz="1742">
          <a:solidFill>
            <a:schemeClr val="tx1"/>
          </a:solidFill>
          <a:latin typeface="+mn-lt"/>
        </a:defRPr>
      </a:lvl8pPr>
      <a:lvl9pPr marL="3430786" indent="-201811" algn="l" rtl="0" fontAlgn="base">
        <a:spcBef>
          <a:spcPct val="20000"/>
        </a:spcBef>
        <a:spcAft>
          <a:spcPct val="0"/>
        </a:spcAft>
        <a:buChar char="»"/>
        <a:defRPr sz="1742">
          <a:solidFill>
            <a:schemeClr val="tx1"/>
          </a:solidFill>
          <a:latin typeface="+mn-lt"/>
        </a:defRPr>
      </a:lvl9pPr>
    </p:bodyStyle>
    <p:otherStyle>
      <a:defPPr>
        <a:defRPr lang="vi-VN"/>
      </a:defPPr>
      <a:lvl1pPr marL="0" algn="l" defTabSz="807244" rtl="0" eaLnBrk="1" latinLnBrk="0" hangingPunct="1">
        <a:defRPr sz="1573" kern="1200">
          <a:solidFill>
            <a:schemeClr val="tx1"/>
          </a:solidFill>
          <a:latin typeface="+mn-lt"/>
          <a:ea typeface="+mn-ea"/>
          <a:cs typeface="+mn-cs"/>
        </a:defRPr>
      </a:lvl1pPr>
      <a:lvl2pPr marL="403622" algn="l" defTabSz="807244" rtl="0" eaLnBrk="1" latinLnBrk="0" hangingPunct="1">
        <a:defRPr sz="1573" kern="1200">
          <a:solidFill>
            <a:schemeClr val="tx1"/>
          </a:solidFill>
          <a:latin typeface="+mn-lt"/>
          <a:ea typeface="+mn-ea"/>
          <a:cs typeface="+mn-cs"/>
        </a:defRPr>
      </a:lvl2pPr>
      <a:lvl3pPr marL="807244" algn="l" defTabSz="807244" rtl="0" eaLnBrk="1" latinLnBrk="0" hangingPunct="1">
        <a:defRPr sz="1573" kern="1200">
          <a:solidFill>
            <a:schemeClr val="tx1"/>
          </a:solidFill>
          <a:latin typeface="+mn-lt"/>
          <a:ea typeface="+mn-ea"/>
          <a:cs typeface="+mn-cs"/>
        </a:defRPr>
      </a:lvl3pPr>
      <a:lvl4pPr marL="1210866" algn="l" defTabSz="807244" rtl="0" eaLnBrk="1" latinLnBrk="0" hangingPunct="1">
        <a:defRPr sz="1573" kern="1200">
          <a:solidFill>
            <a:schemeClr val="tx1"/>
          </a:solidFill>
          <a:latin typeface="+mn-lt"/>
          <a:ea typeface="+mn-ea"/>
          <a:cs typeface="+mn-cs"/>
        </a:defRPr>
      </a:lvl4pPr>
      <a:lvl5pPr marL="1614487" algn="l" defTabSz="807244" rtl="0" eaLnBrk="1" latinLnBrk="0" hangingPunct="1">
        <a:defRPr sz="1573" kern="1200">
          <a:solidFill>
            <a:schemeClr val="tx1"/>
          </a:solidFill>
          <a:latin typeface="+mn-lt"/>
          <a:ea typeface="+mn-ea"/>
          <a:cs typeface="+mn-cs"/>
        </a:defRPr>
      </a:lvl5pPr>
      <a:lvl6pPr marL="2018109" algn="l" defTabSz="807244" rtl="0" eaLnBrk="1" latinLnBrk="0" hangingPunct="1">
        <a:defRPr sz="1573" kern="1200">
          <a:solidFill>
            <a:schemeClr val="tx1"/>
          </a:solidFill>
          <a:latin typeface="+mn-lt"/>
          <a:ea typeface="+mn-ea"/>
          <a:cs typeface="+mn-cs"/>
        </a:defRPr>
      </a:lvl6pPr>
      <a:lvl7pPr marL="2421731" algn="l" defTabSz="807244" rtl="0" eaLnBrk="1" latinLnBrk="0" hangingPunct="1">
        <a:defRPr sz="1573" kern="1200">
          <a:solidFill>
            <a:schemeClr val="tx1"/>
          </a:solidFill>
          <a:latin typeface="+mn-lt"/>
          <a:ea typeface="+mn-ea"/>
          <a:cs typeface="+mn-cs"/>
        </a:defRPr>
      </a:lvl7pPr>
      <a:lvl8pPr marL="2825353" algn="l" defTabSz="807244" rtl="0" eaLnBrk="1" latinLnBrk="0" hangingPunct="1">
        <a:defRPr sz="1573" kern="1200">
          <a:solidFill>
            <a:schemeClr val="tx1"/>
          </a:solidFill>
          <a:latin typeface="+mn-lt"/>
          <a:ea typeface="+mn-ea"/>
          <a:cs typeface="+mn-cs"/>
        </a:defRPr>
      </a:lvl8pPr>
      <a:lvl9pPr marL="3228975" algn="l" defTabSz="807244" rtl="0" eaLnBrk="1" latinLnBrk="0" hangingPunct="1">
        <a:defRPr sz="15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27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0"/>
            <a:ext cx="8229600" cy="33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4683621"/>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236"/>
            </a:lvl1pPr>
          </a:lstStyle>
          <a:p>
            <a:pPr defTabSz="513710" fontAlgn="base">
              <a:spcBef>
                <a:spcPct val="0"/>
              </a:spcBef>
              <a:spcAft>
                <a:spcPct val="0"/>
              </a:spcAft>
              <a:defRPr/>
            </a:pPr>
            <a:fld id="{F4264759-E7CE-4A8C-955C-20DA2A50E45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088842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3876">
          <a:solidFill>
            <a:schemeClr val="tx2"/>
          </a:solidFill>
          <a:latin typeface="+mj-lt"/>
          <a:ea typeface="+mj-ea"/>
          <a:cs typeface="+mj-cs"/>
        </a:defRPr>
      </a:lvl1pPr>
      <a:lvl2pPr algn="ctr" rtl="0" eaLnBrk="0" fontAlgn="base" hangingPunct="0">
        <a:spcBef>
          <a:spcPct val="0"/>
        </a:spcBef>
        <a:spcAft>
          <a:spcPct val="0"/>
        </a:spcAft>
        <a:defRPr sz="3876">
          <a:solidFill>
            <a:schemeClr val="tx2"/>
          </a:solidFill>
          <a:latin typeface="Arial" charset="0"/>
        </a:defRPr>
      </a:lvl2pPr>
      <a:lvl3pPr algn="ctr" rtl="0" eaLnBrk="0" fontAlgn="base" hangingPunct="0">
        <a:spcBef>
          <a:spcPct val="0"/>
        </a:spcBef>
        <a:spcAft>
          <a:spcPct val="0"/>
        </a:spcAft>
        <a:defRPr sz="3876">
          <a:solidFill>
            <a:schemeClr val="tx2"/>
          </a:solidFill>
          <a:latin typeface="Arial" charset="0"/>
        </a:defRPr>
      </a:lvl3pPr>
      <a:lvl4pPr algn="ctr" rtl="0" eaLnBrk="0" fontAlgn="base" hangingPunct="0">
        <a:spcBef>
          <a:spcPct val="0"/>
        </a:spcBef>
        <a:spcAft>
          <a:spcPct val="0"/>
        </a:spcAft>
        <a:defRPr sz="3876">
          <a:solidFill>
            <a:schemeClr val="tx2"/>
          </a:solidFill>
          <a:latin typeface="Arial" charset="0"/>
        </a:defRPr>
      </a:lvl4pPr>
      <a:lvl5pPr algn="ctr" rtl="0" eaLnBrk="0" fontAlgn="base" hangingPunct="0">
        <a:spcBef>
          <a:spcPct val="0"/>
        </a:spcBef>
        <a:spcAft>
          <a:spcPct val="0"/>
        </a:spcAft>
        <a:defRPr sz="3876">
          <a:solidFill>
            <a:schemeClr val="tx2"/>
          </a:solidFill>
          <a:latin typeface="Arial" charset="0"/>
        </a:defRPr>
      </a:lvl5pPr>
      <a:lvl6pPr marL="403622" algn="ctr" rtl="0" fontAlgn="base">
        <a:spcBef>
          <a:spcPct val="0"/>
        </a:spcBef>
        <a:spcAft>
          <a:spcPct val="0"/>
        </a:spcAft>
        <a:defRPr sz="3876">
          <a:solidFill>
            <a:schemeClr val="tx2"/>
          </a:solidFill>
          <a:latin typeface="Arial" charset="0"/>
        </a:defRPr>
      </a:lvl6pPr>
      <a:lvl7pPr marL="807244" algn="ctr" rtl="0" fontAlgn="base">
        <a:spcBef>
          <a:spcPct val="0"/>
        </a:spcBef>
        <a:spcAft>
          <a:spcPct val="0"/>
        </a:spcAft>
        <a:defRPr sz="3876">
          <a:solidFill>
            <a:schemeClr val="tx2"/>
          </a:solidFill>
          <a:latin typeface="Arial" charset="0"/>
        </a:defRPr>
      </a:lvl7pPr>
      <a:lvl8pPr marL="1210866" algn="ctr" rtl="0" fontAlgn="base">
        <a:spcBef>
          <a:spcPct val="0"/>
        </a:spcBef>
        <a:spcAft>
          <a:spcPct val="0"/>
        </a:spcAft>
        <a:defRPr sz="3876">
          <a:solidFill>
            <a:schemeClr val="tx2"/>
          </a:solidFill>
          <a:latin typeface="Arial" charset="0"/>
        </a:defRPr>
      </a:lvl8pPr>
      <a:lvl9pPr marL="1614487" algn="ctr" rtl="0" fontAlgn="base">
        <a:spcBef>
          <a:spcPct val="0"/>
        </a:spcBef>
        <a:spcAft>
          <a:spcPct val="0"/>
        </a:spcAft>
        <a:defRPr sz="3876">
          <a:solidFill>
            <a:schemeClr val="tx2"/>
          </a:solidFill>
          <a:latin typeface="Arial" charset="0"/>
        </a:defRPr>
      </a:lvl9pPr>
    </p:titleStyle>
    <p:bodyStyle>
      <a:lvl1pPr marL="302340" indent="-302340" algn="l" rtl="0" eaLnBrk="0" fontAlgn="base" hangingPunct="0">
        <a:spcBef>
          <a:spcPct val="20000"/>
        </a:spcBef>
        <a:spcAft>
          <a:spcPct val="0"/>
        </a:spcAft>
        <a:buChar char="•"/>
        <a:defRPr sz="2809">
          <a:solidFill>
            <a:schemeClr val="tx1"/>
          </a:solidFill>
          <a:latin typeface="+mn-lt"/>
          <a:ea typeface="+mn-ea"/>
          <a:cs typeface="+mn-cs"/>
        </a:defRPr>
      </a:lvl1pPr>
      <a:lvl2pPr marL="655516" indent="-251504" algn="l" rtl="0" eaLnBrk="0" fontAlgn="base" hangingPunct="0">
        <a:spcBef>
          <a:spcPct val="20000"/>
        </a:spcBef>
        <a:spcAft>
          <a:spcPct val="0"/>
        </a:spcAft>
        <a:buChar char="–"/>
        <a:defRPr sz="2472">
          <a:solidFill>
            <a:schemeClr val="tx1"/>
          </a:solidFill>
          <a:latin typeface="+mn-lt"/>
        </a:defRPr>
      </a:lvl2pPr>
      <a:lvl3pPr marL="1008691" indent="-201560" algn="l" rtl="0" eaLnBrk="0" fontAlgn="base" hangingPunct="0">
        <a:spcBef>
          <a:spcPct val="20000"/>
        </a:spcBef>
        <a:spcAft>
          <a:spcPct val="0"/>
        </a:spcAft>
        <a:buChar char="•"/>
        <a:defRPr sz="2135">
          <a:solidFill>
            <a:schemeClr val="tx1"/>
          </a:solidFill>
          <a:latin typeface="+mn-lt"/>
        </a:defRPr>
      </a:lvl3pPr>
      <a:lvl4pPr marL="1411811" indent="-201560" algn="l" rtl="0" eaLnBrk="0" fontAlgn="base" hangingPunct="0">
        <a:spcBef>
          <a:spcPct val="20000"/>
        </a:spcBef>
        <a:spcAft>
          <a:spcPct val="0"/>
        </a:spcAft>
        <a:buChar char="–"/>
        <a:defRPr sz="1742">
          <a:solidFill>
            <a:schemeClr val="tx1"/>
          </a:solidFill>
          <a:latin typeface="+mn-lt"/>
        </a:defRPr>
      </a:lvl4pPr>
      <a:lvl5pPr marL="1815822" indent="-201560" algn="l" rtl="0" eaLnBrk="0" fontAlgn="base" hangingPunct="0">
        <a:spcBef>
          <a:spcPct val="20000"/>
        </a:spcBef>
        <a:spcAft>
          <a:spcPct val="0"/>
        </a:spcAft>
        <a:buChar char="»"/>
        <a:defRPr sz="1742">
          <a:solidFill>
            <a:schemeClr val="tx1"/>
          </a:solidFill>
          <a:latin typeface="+mn-lt"/>
        </a:defRPr>
      </a:lvl5pPr>
      <a:lvl6pPr marL="2219920" indent="-201811" algn="l" rtl="0" fontAlgn="base">
        <a:spcBef>
          <a:spcPct val="20000"/>
        </a:spcBef>
        <a:spcAft>
          <a:spcPct val="0"/>
        </a:spcAft>
        <a:buChar char="»"/>
        <a:defRPr sz="1742">
          <a:solidFill>
            <a:schemeClr val="tx1"/>
          </a:solidFill>
          <a:latin typeface="+mn-lt"/>
        </a:defRPr>
      </a:lvl6pPr>
      <a:lvl7pPr marL="2623543" indent="-201811" algn="l" rtl="0" fontAlgn="base">
        <a:spcBef>
          <a:spcPct val="20000"/>
        </a:spcBef>
        <a:spcAft>
          <a:spcPct val="0"/>
        </a:spcAft>
        <a:buChar char="»"/>
        <a:defRPr sz="1742">
          <a:solidFill>
            <a:schemeClr val="tx1"/>
          </a:solidFill>
          <a:latin typeface="+mn-lt"/>
        </a:defRPr>
      </a:lvl7pPr>
      <a:lvl8pPr marL="3027164" indent="-201811" algn="l" rtl="0" fontAlgn="base">
        <a:spcBef>
          <a:spcPct val="20000"/>
        </a:spcBef>
        <a:spcAft>
          <a:spcPct val="0"/>
        </a:spcAft>
        <a:buChar char="»"/>
        <a:defRPr sz="1742">
          <a:solidFill>
            <a:schemeClr val="tx1"/>
          </a:solidFill>
          <a:latin typeface="+mn-lt"/>
        </a:defRPr>
      </a:lvl8pPr>
      <a:lvl9pPr marL="3430786" indent="-201811" algn="l" rtl="0" fontAlgn="base">
        <a:spcBef>
          <a:spcPct val="20000"/>
        </a:spcBef>
        <a:spcAft>
          <a:spcPct val="0"/>
        </a:spcAft>
        <a:buChar char="»"/>
        <a:defRPr sz="1742">
          <a:solidFill>
            <a:schemeClr val="tx1"/>
          </a:solidFill>
          <a:latin typeface="+mn-lt"/>
        </a:defRPr>
      </a:lvl9pPr>
    </p:bodyStyle>
    <p:otherStyle>
      <a:defPPr>
        <a:defRPr lang="vi-VN"/>
      </a:defPPr>
      <a:lvl1pPr marL="0" algn="l" defTabSz="807244" rtl="0" eaLnBrk="1" latinLnBrk="0" hangingPunct="1">
        <a:defRPr sz="1573" kern="1200">
          <a:solidFill>
            <a:schemeClr val="tx1"/>
          </a:solidFill>
          <a:latin typeface="+mn-lt"/>
          <a:ea typeface="+mn-ea"/>
          <a:cs typeface="+mn-cs"/>
        </a:defRPr>
      </a:lvl1pPr>
      <a:lvl2pPr marL="403622" algn="l" defTabSz="807244" rtl="0" eaLnBrk="1" latinLnBrk="0" hangingPunct="1">
        <a:defRPr sz="1573" kern="1200">
          <a:solidFill>
            <a:schemeClr val="tx1"/>
          </a:solidFill>
          <a:latin typeface="+mn-lt"/>
          <a:ea typeface="+mn-ea"/>
          <a:cs typeface="+mn-cs"/>
        </a:defRPr>
      </a:lvl2pPr>
      <a:lvl3pPr marL="807244" algn="l" defTabSz="807244" rtl="0" eaLnBrk="1" latinLnBrk="0" hangingPunct="1">
        <a:defRPr sz="1573" kern="1200">
          <a:solidFill>
            <a:schemeClr val="tx1"/>
          </a:solidFill>
          <a:latin typeface="+mn-lt"/>
          <a:ea typeface="+mn-ea"/>
          <a:cs typeface="+mn-cs"/>
        </a:defRPr>
      </a:lvl3pPr>
      <a:lvl4pPr marL="1210866" algn="l" defTabSz="807244" rtl="0" eaLnBrk="1" latinLnBrk="0" hangingPunct="1">
        <a:defRPr sz="1573" kern="1200">
          <a:solidFill>
            <a:schemeClr val="tx1"/>
          </a:solidFill>
          <a:latin typeface="+mn-lt"/>
          <a:ea typeface="+mn-ea"/>
          <a:cs typeface="+mn-cs"/>
        </a:defRPr>
      </a:lvl4pPr>
      <a:lvl5pPr marL="1614487" algn="l" defTabSz="807244" rtl="0" eaLnBrk="1" latinLnBrk="0" hangingPunct="1">
        <a:defRPr sz="1573" kern="1200">
          <a:solidFill>
            <a:schemeClr val="tx1"/>
          </a:solidFill>
          <a:latin typeface="+mn-lt"/>
          <a:ea typeface="+mn-ea"/>
          <a:cs typeface="+mn-cs"/>
        </a:defRPr>
      </a:lvl5pPr>
      <a:lvl6pPr marL="2018109" algn="l" defTabSz="807244" rtl="0" eaLnBrk="1" latinLnBrk="0" hangingPunct="1">
        <a:defRPr sz="1573" kern="1200">
          <a:solidFill>
            <a:schemeClr val="tx1"/>
          </a:solidFill>
          <a:latin typeface="+mn-lt"/>
          <a:ea typeface="+mn-ea"/>
          <a:cs typeface="+mn-cs"/>
        </a:defRPr>
      </a:lvl6pPr>
      <a:lvl7pPr marL="2421731" algn="l" defTabSz="807244" rtl="0" eaLnBrk="1" latinLnBrk="0" hangingPunct="1">
        <a:defRPr sz="1573" kern="1200">
          <a:solidFill>
            <a:schemeClr val="tx1"/>
          </a:solidFill>
          <a:latin typeface="+mn-lt"/>
          <a:ea typeface="+mn-ea"/>
          <a:cs typeface="+mn-cs"/>
        </a:defRPr>
      </a:lvl7pPr>
      <a:lvl8pPr marL="2825353" algn="l" defTabSz="807244" rtl="0" eaLnBrk="1" latinLnBrk="0" hangingPunct="1">
        <a:defRPr sz="1573" kern="1200">
          <a:solidFill>
            <a:schemeClr val="tx1"/>
          </a:solidFill>
          <a:latin typeface="+mn-lt"/>
          <a:ea typeface="+mn-ea"/>
          <a:cs typeface="+mn-cs"/>
        </a:defRPr>
      </a:lvl8pPr>
      <a:lvl9pPr marL="3228975" algn="l" defTabSz="807244" rtl="0" eaLnBrk="1" latinLnBrk="0" hangingPunct="1">
        <a:defRPr sz="15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Layout" Target="../slideLayouts/slideLayout9.xml"/><Relationship Id="rId6" Type="http://schemas.openxmlformats.org/officeDocument/2006/relationships/image" Target="../media/image7.gif"/><Relationship Id="rId5" Type="http://schemas.openxmlformats.org/officeDocument/2006/relationships/image" Target="../media/image6.w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1796143" y="409939"/>
            <a:ext cx="5638800" cy="38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fontAlgn="base">
              <a:spcBef>
                <a:spcPct val="50000"/>
              </a:spcBef>
              <a:spcAft>
                <a:spcPct val="0"/>
              </a:spcAft>
            </a:pPr>
            <a:r>
              <a:rPr lang="en-US" altLang="en-US" sz="1966" b="1" dirty="0">
                <a:solidFill>
                  <a:srgbClr val="FF0066"/>
                </a:solidFill>
                <a:latin typeface="Times New Roman" pitchFamily="18" charset="0"/>
              </a:rPr>
              <a:t>TRƯỜNG TIỂU </a:t>
            </a:r>
            <a:r>
              <a:rPr lang="en-US" altLang="en-US" sz="1966" b="1">
                <a:solidFill>
                  <a:srgbClr val="FF0066"/>
                </a:solidFill>
                <a:latin typeface="Times New Roman" pitchFamily="18" charset="0"/>
              </a:rPr>
              <a:t>HỌC </a:t>
            </a:r>
            <a:r>
              <a:rPr lang="en-US" altLang="en-US" sz="2000" b="1">
                <a:solidFill>
                  <a:srgbClr val="FF0066"/>
                </a:solidFill>
                <a:latin typeface="Times New Roman" pitchFamily="18" charset="0"/>
              </a:rPr>
              <a:t>QUẢNG TIÊN</a:t>
            </a:r>
            <a:endParaRPr lang="en-US" altLang="en-US" sz="1966"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22" y="3061369"/>
            <a:ext cx="1143000" cy="14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563914" y="2443326"/>
            <a:ext cx="6139543" cy="8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eaLnBrk="1" fontAlgn="base" hangingPunct="1">
              <a:spcBef>
                <a:spcPts val="1011"/>
              </a:spcBef>
              <a:spcAft>
                <a:spcPct val="0"/>
              </a:spcAft>
              <a:defRPr/>
            </a:pP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247"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24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defTabSz="513710" eaLnBrk="1" fontAlgn="base" hangingPunct="1">
              <a:spcBef>
                <a:spcPts val="1011"/>
              </a:spcBef>
              <a:spcAft>
                <a:spcPct val="0"/>
              </a:spcAft>
              <a:defRPr/>
            </a:pPr>
            <a:r>
              <a:rPr lang="en-US" sz="202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a:t>
            </a:r>
            <a:r>
              <a:rPr lang="en-US" sz="2022"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8: BẦY VOI RỪNG TRƯỜNG SƠN (T1,2</a:t>
            </a:r>
            <a:r>
              <a:rPr lang="en-US" sz="202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2059" name="Text Box 17"/>
          <p:cNvSpPr txBox="1">
            <a:spLocks noChangeArrowheads="1"/>
          </p:cNvSpPr>
          <p:nvPr/>
        </p:nvSpPr>
        <p:spPr bwMode="auto">
          <a:xfrm>
            <a:off x="1393371" y="1159081"/>
            <a:ext cx="6444343" cy="111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3710" eaLnBrk="1" fontAlgn="base" hangingPunct="1">
              <a:spcAft>
                <a:spcPct val="0"/>
              </a:spcAft>
              <a:defRPr/>
            </a:pPr>
            <a:r>
              <a:rPr lang="en-US" sz="3371"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513710" eaLnBrk="1" fontAlgn="base" hangingPunct="1">
              <a:spcAft>
                <a:spcPct val="0"/>
              </a:spcAft>
              <a:defRPr/>
            </a:pPr>
            <a:r>
              <a:rPr lang="en-US" sz="3371"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1436914" y="4048631"/>
            <a:ext cx="3356429" cy="49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513710" fontAlgn="base">
              <a:spcBef>
                <a:spcPct val="0"/>
              </a:spcBef>
              <a:spcAft>
                <a:spcPct val="0"/>
              </a:spcAft>
            </a:pPr>
            <a:r>
              <a:rPr lang="en-US" altLang="en-US" sz="1348" b="1" i="1">
                <a:solidFill>
                  <a:srgbClr val="FF0066"/>
                </a:solidFill>
                <a:latin typeface="Times New Roman" pitchFamily="18" charset="0"/>
              </a:rPr>
              <a:t>Giáo viên:</a:t>
            </a:r>
          </a:p>
          <a:p>
            <a:pPr defTabSz="513710" fontAlgn="base">
              <a:spcBef>
                <a:spcPct val="0"/>
              </a:spcBef>
              <a:spcAft>
                <a:spcPct val="0"/>
              </a:spcAft>
            </a:pPr>
            <a:r>
              <a:rPr lang="en-US" altLang="en-US" sz="1348"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6164" y="3503185"/>
            <a:ext cx="3155043" cy="11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625077" y="189490"/>
            <a:ext cx="1169198" cy="149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371990" y="235339"/>
            <a:ext cx="117365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3038022" y="816616"/>
            <a:ext cx="3362778"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7376886" y="556200"/>
            <a:ext cx="828221" cy="108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1432379" y="3353892"/>
            <a:ext cx="795564" cy="57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3715" y="2875048"/>
            <a:ext cx="2435202" cy="1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314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07504" y="195486"/>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179512" y="927422"/>
            <a:ext cx="8611764" cy="3170099"/>
          </a:xfrm>
          <a:prstGeom prst="rect">
            <a:avLst/>
          </a:prstGeom>
        </p:spPr>
        <p:txBody>
          <a:bodyPr wrap="square">
            <a:spAutoFit/>
          </a:bodyPr>
          <a:lstStyle/>
          <a:p>
            <a:pPr lvl="0" algn="just">
              <a:defRPr/>
            </a:pPr>
            <a:r>
              <a:rPr lang="en-US" sz="3200" dirty="0" smtClean="0">
                <a:solidFill>
                  <a:srgbClr val="000000"/>
                </a:solidFill>
                <a:latin typeface="OpenSans"/>
              </a:rPr>
              <a:t>      </a:t>
            </a:r>
            <a:r>
              <a:rPr lang="en-US" sz="2800" b="1" kern="0" dirty="0">
                <a:solidFill>
                  <a:srgbClr val="000000"/>
                </a:solidFill>
                <a:latin typeface="Times New Roman" panose="02020603050405020304" pitchFamily="18" charset="0"/>
                <a:cs typeface="Times New Roman" panose="02020603050405020304" pitchFamily="18" charset="0"/>
              </a:rPr>
              <a:t>Dãy </a:t>
            </a:r>
            <a:r>
              <a:rPr lang="en-US" sz="2800" b="1" kern="0" dirty="0" err="1">
                <a:solidFill>
                  <a:srgbClr val="000000"/>
                </a:solidFill>
                <a:latin typeface="Times New Roman" panose="02020603050405020304" pitchFamily="18" charset="0"/>
                <a:cs typeface="Times New Roman" panose="02020603050405020304" pitchFamily="18" charset="0"/>
              </a:rPr>
              <a:t>Trừơng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Sơn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chạy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dọc</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miền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Trung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nước</a:t>
            </a:r>
            <a:r>
              <a:rPr lang="en-US" sz="2800" b="1" kern="0" dirty="0">
                <a:solidFill>
                  <a:srgbClr val="000000"/>
                </a:solidFill>
                <a:latin typeface="Times New Roman" panose="02020603050405020304" pitchFamily="18" charset="0"/>
                <a:cs typeface="Times New Roman" panose="02020603050405020304" pitchFamily="18" charset="0"/>
              </a:rPr>
              <a:t> ta. </a:t>
            </a:r>
            <a:r>
              <a:rPr lang="en-US" sz="2800" b="1" kern="0" dirty="0" err="1">
                <a:solidFill>
                  <a:srgbClr val="000000"/>
                </a:solidFill>
                <a:latin typeface="Times New Roman" panose="02020603050405020304" pitchFamily="18" charset="0"/>
                <a:cs typeface="Times New Roman" panose="02020603050405020304" pitchFamily="18" charset="0"/>
              </a:rPr>
              <a:t>Đường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lên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Trường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Sơn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có</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nhiều</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cánh</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rừng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hoang</a:t>
            </a:r>
            <a:r>
              <a:rPr lang="en-US" sz="2800" b="1" kern="0" dirty="0">
                <a:solidFill>
                  <a:srgbClr val="000000"/>
                </a:solidFill>
                <a:latin typeface="Times New Roman" panose="02020603050405020304" pitchFamily="18" charset="0"/>
                <a:cs typeface="Times New Roman" panose="02020603050405020304" pitchFamily="18" charset="0"/>
              </a:rPr>
              <a:t> vu. </a:t>
            </a:r>
            <a:r>
              <a:rPr lang="en-US" sz="2800" b="1" kern="0" dirty="0" err="1">
                <a:solidFill>
                  <a:srgbClr val="000000"/>
                </a:solidFill>
                <a:latin typeface="Times New Roman" panose="02020603050405020304" pitchFamily="18" charset="0"/>
                <a:cs typeface="Times New Roman" panose="02020603050405020304" pitchFamily="18" charset="0"/>
              </a:rPr>
              <a:t>Trong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rừng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cây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mọc</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tầng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tầng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lớp</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lớp</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núi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đá</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chen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lẫn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đồi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cây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sương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phủ</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quanh</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năm</a:t>
            </a:r>
            <a:r>
              <a:rPr lang="en-US" sz="2800" b="1" kern="0" dirty="0">
                <a:solidFill>
                  <a:srgbClr val="000000"/>
                </a:solidFill>
                <a:latin typeface="Times New Roman" panose="02020603050405020304" pitchFamily="18" charset="0"/>
                <a:cs typeface="Times New Roman" panose="02020603050405020304" pitchFamily="18" charset="0"/>
              </a:rPr>
              <a:t>. Nơi </a:t>
            </a:r>
            <a:r>
              <a:rPr lang="en-US" sz="2800" b="1" kern="0" dirty="0" err="1">
                <a:solidFill>
                  <a:srgbClr val="000000"/>
                </a:solidFill>
                <a:latin typeface="Times New Roman" panose="02020603050405020304" pitchFamily="18" charset="0"/>
                <a:cs typeface="Times New Roman" panose="02020603050405020304" pitchFamily="18" charset="0"/>
              </a:rPr>
              <a:t>đó</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có</a:t>
            </a:r>
            <a:r>
              <a:rPr lang="en-US" sz="2800" b="1" kern="0" dirty="0">
                <a:solidFill>
                  <a:srgbClr val="000000"/>
                </a:solidFill>
                <a:latin typeface="Times New Roman" panose="02020603050405020304" pitchFamily="18" charset="0"/>
                <a:cs typeface="Times New Roman" panose="02020603050405020304" pitchFamily="18" charset="0"/>
              </a:rPr>
              <a:t> những </a:t>
            </a:r>
            <a:r>
              <a:rPr lang="en-US" sz="2800" b="1" kern="0" dirty="0" err="1">
                <a:solidFill>
                  <a:srgbClr val="000000"/>
                </a:solidFill>
                <a:latin typeface="Times New Roman" panose="02020603050405020304" pitchFamily="18" charset="0"/>
                <a:cs typeface="Times New Roman" panose="02020603050405020304" pitchFamily="18" charset="0"/>
              </a:rPr>
              <a:t>nguồn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suối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không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bao</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giờ</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giờ</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cạn</a:t>
            </a:r>
            <a:r>
              <a:rPr lang="en-US" sz="2800" b="1" kern="0" dirty="0">
                <a:solidFill>
                  <a:srgbClr val="000000"/>
                </a:solidFill>
                <a:latin typeface="Times New Roman" panose="02020603050405020304" pitchFamily="18" charset="0"/>
                <a:cs typeface="Times New Roman" panose="02020603050405020304" pitchFamily="18" charset="0"/>
              </a:rPr>
              <a:t>, những </a:t>
            </a:r>
            <a:r>
              <a:rPr lang="en-US" sz="2800" b="1" kern="0" dirty="0" err="1">
                <a:solidFill>
                  <a:srgbClr val="000000"/>
                </a:solidFill>
                <a:latin typeface="Times New Roman" panose="02020603050405020304" pitchFamily="18" charset="0"/>
                <a:cs typeface="Times New Roman" panose="02020603050405020304" pitchFamily="18" charset="0"/>
              </a:rPr>
              <a:t>bãi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chuối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rực</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trời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hoa</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đỏ</a:t>
            </a:r>
            <a:r>
              <a:rPr lang="en-US" sz="2800" b="1" kern="0" dirty="0">
                <a:solidFill>
                  <a:srgbClr val="000000"/>
                </a:solidFill>
                <a:latin typeface="Times New Roman" panose="02020603050405020304" pitchFamily="18" charset="0"/>
                <a:cs typeface="Times New Roman" panose="02020603050405020304" pitchFamily="18" charset="0"/>
              </a:rPr>
              <a:t>, những </a:t>
            </a:r>
            <a:r>
              <a:rPr lang="en-US" sz="2800" b="1" kern="0" dirty="0" err="1">
                <a:solidFill>
                  <a:srgbClr val="000000"/>
                </a:solidFill>
                <a:latin typeface="Times New Roman" panose="02020603050405020304" pitchFamily="18" charset="0"/>
                <a:cs typeface="Times New Roman" panose="02020603050405020304" pitchFamily="18" charset="0"/>
              </a:rPr>
              <a:t>rừng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lau</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bát</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ngát</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ngày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đêm</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giũ</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lá</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rào</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rào</a:t>
            </a:r>
            <a:r>
              <a:rPr lang="en-US" sz="2800" b="1" kern="0" dirty="0">
                <a:solidFill>
                  <a:srgbClr val="000000"/>
                </a:solidFill>
                <a:latin typeface="Times New Roman" panose="02020603050405020304" pitchFamily="18" charset="0"/>
                <a:cs typeface="Times New Roman" panose="02020603050405020304" pitchFamily="18" charset="0"/>
              </a:rPr>
              <a:t>,…</a:t>
            </a:r>
            <a:r>
              <a:rPr lang="en-US" sz="2800" b="1" kern="0" dirty="0" err="1">
                <a:solidFill>
                  <a:srgbClr val="000000"/>
                </a:solidFill>
                <a:latin typeface="Times New Roman" panose="02020603050405020304" pitchFamily="18" charset="0"/>
                <a:cs typeface="Times New Roman" panose="02020603050405020304" pitchFamily="18" charset="0"/>
              </a:rPr>
              <a:t>Đó</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là</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xứ</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sở</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của</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loài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voi</a:t>
            </a:r>
            <a:r>
              <a:rPr lang="en-US" sz="2800" b="1" kern="0" dirty="0">
                <a:solidFill>
                  <a:srgbClr val="000000"/>
                </a:solidFill>
                <a:latin typeface="Times New Roman" panose="02020603050405020304" pitchFamily="18" charset="0"/>
                <a:cs typeface="Times New Roman" panose="02020603050405020304" pitchFamily="18" charset="0"/>
              </a:rPr>
              <a:t>.</a:t>
            </a:r>
          </a:p>
        </p:txBody>
      </p:sp>
      <p:grpSp>
        <p:nvGrpSpPr>
          <p:cNvPr id="7" name="Group 6">
            <a:extLst>
              <a:ext uri="{FF2B5EF4-FFF2-40B4-BE49-F238E27FC236}">
                <a16:creationId xmlns:a16="http://schemas.microsoft.com/office/drawing/2014/main" id="{670DA32C-0382-4BEB-2359-824E91001094}"/>
              </a:ext>
            </a:extLst>
          </p:cNvPr>
          <p:cNvGrpSpPr/>
          <p:nvPr/>
        </p:nvGrpSpPr>
        <p:grpSpPr>
          <a:xfrm>
            <a:off x="395536" y="1131590"/>
            <a:ext cx="318677" cy="288031"/>
            <a:chOff x="8079657" y="1342173"/>
            <a:chExt cx="707923" cy="707923"/>
          </a:xfrm>
        </p:grpSpPr>
        <p:sp>
          <p:nvSpPr>
            <p:cNvPr id="8" name="Oval 7">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9" name="Oval 8">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1</a:t>
              </a:r>
            </a:p>
          </p:txBody>
        </p:sp>
      </p:grpSp>
    </p:spTree>
    <p:extLst>
      <p:ext uri="{BB962C8B-B14F-4D97-AF65-F5344CB8AC3E}">
        <p14:creationId xmlns:p14="http://schemas.microsoft.com/office/powerpoint/2010/main" val="20844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90433" y="55647"/>
            <a:ext cx="3096344"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dài</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455AB03A-A976-8BE8-5689-BD575F414A8E}"/>
              </a:ext>
            </a:extLst>
          </p:cNvPr>
          <p:cNvSpPr txBox="1"/>
          <p:nvPr/>
        </p:nvSpPr>
        <p:spPr>
          <a:xfrm>
            <a:off x="-119884" y="3012454"/>
            <a:ext cx="2731508" cy="523220"/>
          </a:xfrm>
          <a:prstGeom prst="rect">
            <a:avLst/>
          </a:prstGeom>
          <a:noFill/>
          <a:ln>
            <a:noFill/>
          </a:ln>
        </p:spPr>
        <p:txBody>
          <a:bodyPr wrap="square">
            <a:spAutoFit/>
          </a:bodyPr>
          <a:lstStyle/>
          <a:p>
            <a:pPr lvl="1"/>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ectangle 17"/>
          <p:cNvSpPr/>
          <p:nvPr/>
        </p:nvSpPr>
        <p:spPr>
          <a:xfrm>
            <a:off x="395536" y="3601962"/>
            <a:ext cx="2409634" cy="430887"/>
          </a:xfrm>
          <a:prstGeom prst="rect">
            <a:avLst/>
          </a:prstGeom>
          <a:solidFill>
            <a:sysClr val="window" lastClr="FFFFFF"/>
          </a:solidFill>
          <a:ln>
            <a:solidFill>
              <a:srgbClr val="C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Tầng</a:t>
            </a:r>
            <a:r>
              <a:rPr kumimoji="0" lang="en-US" sz="22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tầng</a:t>
            </a:r>
            <a:r>
              <a:rPr kumimoji="0" lang="en-US" sz="22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2200" b="1"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lớp</a:t>
            </a:r>
            <a:r>
              <a:rPr kumimoji="0" lang="en-US" sz="2200" b="1"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lớp</a:t>
            </a:r>
            <a:endParaRPr kumimoji="0" lang="en-US" sz="22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2805170" y="3601961"/>
            <a:ext cx="6037006" cy="430887"/>
          </a:xfrm>
          <a:prstGeom prst="rect">
            <a:avLst/>
          </a:prstGeom>
        </p:spPr>
        <p:txBody>
          <a:bodyPr wrap="square">
            <a:spAutoFit/>
          </a:bodyPr>
          <a:lstStyle/>
          <a:p>
            <a:r>
              <a:rPr lang="en-US" sz="2200" dirty="0" smtClean="0">
                <a:solidFill>
                  <a:srgbClr val="000000"/>
                </a:solidFill>
                <a:latin typeface="Times New Roman" panose="02020603050405020304" pitchFamily="18" charset="0"/>
                <a:cs typeface="Times New Roman" panose="02020603050405020304" pitchFamily="18" charset="0"/>
              </a:rPr>
              <a:t>(</a:t>
            </a:r>
            <a:r>
              <a:rPr lang="en-US" sz="2200" dirty="0" err="1" smtClean="0">
                <a:solidFill>
                  <a:srgbClr val="000000"/>
                </a:solidFill>
                <a:latin typeface="Times New Roman" panose="02020603050405020304" pitchFamily="18" charset="0"/>
                <a:cs typeface="Times New Roman" panose="02020603050405020304" pitchFamily="18" charset="0"/>
              </a:rPr>
              <a:t>cây</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mọc</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rậm</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rạp</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cây</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cao</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cây</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thấp</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nối</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tiếp</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nhau</a:t>
            </a:r>
            <a:r>
              <a:rPr lang="vi-VN" sz="2200" dirty="0" smtClean="0">
                <a:solidFill>
                  <a:srgbClr val="000000"/>
                </a:solidFill>
                <a:latin typeface="Times New Roman" panose="02020603050405020304" pitchFamily="18" charset="0"/>
                <a:cs typeface="Times New Roman" panose="02020603050405020304" pitchFamily="18" charset="0"/>
              </a:rPr>
              <a:t>.</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190433" y="1079623"/>
            <a:ext cx="8774055" cy="1569660"/>
          </a:xfrm>
          <a:prstGeom prst="rect">
            <a:avLst/>
          </a:prstGeom>
        </p:spPr>
        <p:txBody>
          <a:bodyPr wrap="square">
            <a:spAutoFit/>
          </a:bodyPr>
          <a:lstStyle/>
          <a:p>
            <a:r>
              <a:rPr lang="en-US" sz="3200" kern="0" dirty="0" smtClean="0">
                <a:solidFill>
                  <a:srgbClr val="000000"/>
                </a:solidFill>
                <a:latin typeface="Times New Roman" panose="02020603050405020304" pitchFamily="18" charset="0"/>
                <a:cs typeface="Times New Roman" panose="02020603050405020304" pitchFamily="18" charset="0"/>
              </a:rPr>
              <a:t>Nơi </a:t>
            </a:r>
            <a:r>
              <a:rPr lang="en-US" sz="3200" kern="0" dirty="0" err="1">
                <a:solidFill>
                  <a:srgbClr val="000000"/>
                </a:solidFill>
                <a:latin typeface="Times New Roman" panose="02020603050405020304" pitchFamily="18" charset="0"/>
                <a:cs typeface="Times New Roman" panose="02020603050405020304" pitchFamily="18" charset="0"/>
              </a:rPr>
              <a:t>đó</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có</a:t>
            </a:r>
            <a:r>
              <a:rPr lang="en-US" sz="3200" kern="0" dirty="0">
                <a:solidFill>
                  <a:srgbClr val="000000"/>
                </a:solidFill>
                <a:latin typeface="Times New Roman" panose="02020603050405020304" pitchFamily="18" charset="0"/>
                <a:cs typeface="Times New Roman" panose="02020603050405020304" pitchFamily="18" charset="0"/>
              </a:rPr>
              <a:t> những </a:t>
            </a:r>
            <a:r>
              <a:rPr lang="en-US" sz="3200" kern="0" dirty="0" err="1">
                <a:solidFill>
                  <a:srgbClr val="000000"/>
                </a:solidFill>
                <a:latin typeface="Times New Roman" panose="02020603050405020304" pitchFamily="18" charset="0"/>
                <a:cs typeface="Times New Roman" panose="02020603050405020304" pitchFamily="18" charset="0"/>
              </a:rPr>
              <a:t>nguồn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suối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không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bao</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giờ</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giờ</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cạn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smtClean="0">
                <a:solidFill>
                  <a:srgbClr val="000000"/>
                </a:solidFill>
                <a:latin typeface="Times New Roman" panose="02020603050405020304" pitchFamily="18" charset="0"/>
                <a:cs typeface="Times New Roman" panose="02020603050405020304" pitchFamily="18" charset="0"/>
              </a:rPr>
              <a:t> những </a:t>
            </a:r>
            <a:r>
              <a:rPr lang="en-US" sz="3200" kern="0" dirty="0" err="1">
                <a:solidFill>
                  <a:srgbClr val="000000"/>
                </a:solidFill>
                <a:latin typeface="Times New Roman" panose="02020603050405020304" pitchFamily="18" charset="0"/>
                <a:cs typeface="Times New Roman" panose="02020603050405020304" pitchFamily="18" charset="0"/>
              </a:rPr>
              <a:t>bãi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chuối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rực</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trời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hoa</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đỏ</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smtClean="0">
                <a:solidFill>
                  <a:srgbClr val="000000"/>
                </a:solidFill>
                <a:latin typeface="Times New Roman" panose="02020603050405020304" pitchFamily="18" charset="0"/>
                <a:cs typeface="Times New Roman" panose="02020603050405020304" pitchFamily="18" charset="0"/>
              </a:rPr>
              <a:t> những </a:t>
            </a:r>
            <a:r>
              <a:rPr lang="en-US" sz="3200" kern="0" dirty="0" err="1">
                <a:solidFill>
                  <a:srgbClr val="000000"/>
                </a:solidFill>
                <a:latin typeface="Times New Roman" panose="02020603050405020304" pitchFamily="18" charset="0"/>
                <a:cs typeface="Times New Roman" panose="02020603050405020304" pitchFamily="18" charset="0"/>
              </a:rPr>
              <a:t>rừng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lau</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bát</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ngát</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smtClean="0">
                <a:solidFill>
                  <a:srgbClr val="000000"/>
                </a:solidFill>
                <a:latin typeface="Times New Roman" panose="02020603050405020304" pitchFamily="18" charset="0"/>
                <a:cs typeface="Times New Roman" panose="02020603050405020304" pitchFamily="18" charset="0"/>
              </a:rPr>
              <a:t> </a:t>
            </a:r>
            <a:r>
              <a:rPr lang="en-US" sz="3200" kern="0" dirty="0" err="1" smtClean="0">
                <a:solidFill>
                  <a:srgbClr val="000000"/>
                </a:solidFill>
                <a:latin typeface="Times New Roman" panose="02020603050405020304" pitchFamily="18" charset="0"/>
                <a:cs typeface="Times New Roman" panose="02020603050405020304" pitchFamily="18" charset="0"/>
              </a:rPr>
              <a:t>ngày</a:t>
            </a:r>
            <a:r>
              <a:rPr lang="en-US" sz="3200" kern="0" dirty="0" smtClean="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đêm</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giũ</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lá</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rào</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rào</a:t>
            </a:r>
            <a:r>
              <a:rPr lang="en-US" sz="3200" kern="0" dirty="0">
                <a:solidFill>
                  <a:srgbClr val="000000"/>
                </a:solidFill>
                <a:latin typeface="Times New Roman" panose="02020603050405020304" pitchFamily="18" charset="0"/>
                <a:cs typeface="Times New Roman" panose="02020603050405020304" pitchFamily="18" charset="0"/>
              </a:rPr>
              <a:t>,…</a:t>
            </a:r>
            <a:endParaRPr lang="en-US" sz="3200" dirty="0"/>
          </a:p>
        </p:txBody>
      </p:sp>
      <p:cxnSp>
        <p:nvCxnSpPr>
          <p:cNvPr id="5" name="Straight Connector 4"/>
          <p:cNvCxnSpPr/>
          <p:nvPr/>
        </p:nvCxnSpPr>
        <p:spPr>
          <a:xfrm flipH="1">
            <a:off x="8748464" y="1275606"/>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5580112" y="1707123"/>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1152158" y="2247746"/>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5673824" y="2227624"/>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5767536" y="2227624"/>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547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animBg="1"/>
      <p:bldP spid="19"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578" y="434020"/>
            <a:ext cx="8856984" cy="3046988"/>
          </a:xfrm>
          <a:prstGeom prst="rect">
            <a:avLst/>
          </a:prstGeom>
        </p:spPr>
        <p:txBody>
          <a:bodyPr wrap="square">
            <a:spAutoFit/>
          </a:bodyPr>
          <a:lstStyle/>
          <a:p>
            <a:pPr lvl="0" algn="just">
              <a:defRPr/>
            </a:pPr>
            <a:r>
              <a:rPr lang="en-US" sz="2200" b="1" kern="0" dirty="0" smtClean="0">
                <a:solidFill>
                  <a:srgbClr val="000000"/>
                </a:solidFill>
                <a:latin typeface="Times New Roman" panose="02020603050405020304" pitchFamily="18" charset="0"/>
                <a:cs typeface="Times New Roman" panose="02020603050405020304" pitchFamily="18" charset="0"/>
              </a:rPr>
              <a:t>       </a:t>
            </a:r>
            <a:r>
              <a:rPr lang="en-US" sz="2400" b="1" kern="0" dirty="0">
                <a:solidFill>
                  <a:srgbClr val="000000"/>
                </a:solidFill>
                <a:latin typeface="Times New Roman" panose="02020603050405020304" pitchFamily="18" charset="0"/>
                <a:cs typeface="Times New Roman" panose="02020603050405020304" pitchFamily="18" charset="0"/>
              </a:rPr>
              <a:t>Voi </a:t>
            </a:r>
            <a:r>
              <a:rPr lang="en-US" sz="2400" b="1" kern="0" dirty="0" err="1">
                <a:solidFill>
                  <a:srgbClr val="000000"/>
                </a:solidFill>
                <a:latin typeface="Times New Roman" panose="02020603050405020304" pitchFamily="18" charset="0"/>
                <a:cs typeface="Times New Roman" panose="02020603050405020304" pitchFamily="18" charset="0"/>
              </a:rPr>
              <a:t>sống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thành</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từng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bầy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rất</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đông</a:t>
            </a:r>
            <a:r>
              <a:rPr lang="en-US" sz="2400" b="1" kern="0" dirty="0">
                <a:solidFill>
                  <a:srgbClr val="000000"/>
                </a:solidFill>
                <a:latin typeface="Times New Roman" panose="02020603050405020304" pitchFamily="18" charset="0"/>
                <a:cs typeface="Times New Roman" panose="02020603050405020304" pitchFamily="18" charset="0"/>
              </a:rPr>
              <a:t>. Chúng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rất</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khỏe</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Để</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nuôi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sống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cơ</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thể</a:t>
            </a:r>
            <a:r>
              <a:rPr lang="en-US" sz="2400" b="1" kern="0" dirty="0">
                <a:solidFill>
                  <a:srgbClr val="000000"/>
                </a:solidFill>
                <a:latin typeface="Times New Roman" panose="02020603050405020304" pitchFamily="18" charset="0"/>
                <a:cs typeface="Times New Roman" panose="02020603050405020304" pitchFamily="18" charset="0"/>
              </a:rPr>
              <a:t> to </a:t>
            </a:r>
            <a:r>
              <a:rPr lang="en-US" sz="2400" b="1" kern="0" dirty="0" err="1">
                <a:solidFill>
                  <a:srgbClr val="000000"/>
                </a:solidFill>
                <a:latin typeface="Times New Roman" panose="02020603050405020304" pitchFamily="18" charset="0"/>
                <a:cs typeface="Times New Roman" panose="02020603050405020304" pitchFamily="18" charset="0"/>
              </a:rPr>
              <a:t>lớn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của</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mình</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mỗi</a:t>
            </a:r>
            <a:r>
              <a:rPr lang="en-US" sz="2400" b="1" kern="0" dirty="0">
                <a:solidFill>
                  <a:srgbClr val="000000"/>
                </a:solidFill>
                <a:latin typeface="Times New Roman" panose="02020603050405020304" pitchFamily="18" charset="0"/>
                <a:cs typeface="Times New Roman" panose="02020603050405020304" pitchFamily="18" charset="0"/>
              </a:rPr>
              <a:t> con </a:t>
            </a:r>
            <a:r>
              <a:rPr lang="en-US" sz="2400" b="1" kern="0" dirty="0" err="1">
                <a:solidFill>
                  <a:srgbClr val="000000"/>
                </a:solidFill>
                <a:latin typeface="Times New Roman" panose="02020603050405020304" pitchFamily="18" charset="0"/>
                <a:cs typeface="Times New Roman" panose="02020603050405020304" pitchFamily="18" charset="0"/>
              </a:rPr>
              <a:t>voi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phải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khoảng</a:t>
            </a:r>
            <a:r>
              <a:rPr lang="en-US" sz="2400" b="1" kern="0" dirty="0">
                <a:solidFill>
                  <a:srgbClr val="000000"/>
                </a:solidFill>
                <a:latin typeface="Times New Roman" panose="02020603050405020304" pitchFamily="18" charset="0"/>
                <a:cs typeface="Times New Roman" panose="02020603050405020304" pitchFamily="18" charset="0"/>
              </a:rPr>
              <a:t> 150 </a:t>
            </a:r>
            <a:r>
              <a:rPr lang="en-US" sz="2400" b="1" kern="0" dirty="0" err="1">
                <a:solidFill>
                  <a:srgbClr val="000000"/>
                </a:solidFill>
                <a:latin typeface="Times New Roman" panose="02020603050405020304" pitchFamily="18" charset="0"/>
                <a:cs typeface="Times New Roman" panose="02020603050405020304" pitchFamily="18" charset="0"/>
              </a:rPr>
              <a:t>ki</a:t>
            </a:r>
            <a:r>
              <a:rPr lang="en-US" sz="2400" b="1" kern="0" dirty="0">
                <a:solidFill>
                  <a:srgbClr val="000000"/>
                </a:solidFill>
                <a:latin typeface="Times New Roman" panose="02020603050405020304" pitchFamily="18" charset="0"/>
                <a:cs typeface="Times New Roman" panose="02020603050405020304" pitchFamily="18" charset="0"/>
              </a:rPr>
              <a:t> – </a:t>
            </a:r>
            <a:r>
              <a:rPr lang="en-US" sz="2400" b="1" kern="0" dirty="0" err="1">
                <a:solidFill>
                  <a:srgbClr val="000000"/>
                </a:solidFill>
                <a:latin typeface="Times New Roman" panose="02020603050405020304" pitchFamily="18" charset="0"/>
                <a:cs typeface="Times New Roman" panose="02020603050405020304" pitchFamily="18" charset="0"/>
              </a:rPr>
              <a:t>lô</a:t>
            </a:r>
            <a:r>
              <a:rPr lang="en-US" sz="2400" b="1" kern="0" dirty="0">
                <a:solidFill>
                  <a:srgbClr val="000000"/>
                </a:solidFill>
                <a:latin typeface="Times New Roman" panose="02020603050405020304" pitchFamily="18" charset="0"/>
                <a:cs typeface="Times New Roman" panose="02020603050405020304" pitchFamily="18" charset="0"/>
              </a:rPr>
              <a:t> – gam </a:t>
            </a:r>
            <a:r>
              <a:rPr lang="en-US" sz="2400" b="1" kern="0" dirty="0" err="1">
                <a:solidFill>
                  <a:srgbClr val="000000"/>
                </a:solidFill>
                <a:latin typeface="Times New Roman" panose="02020603050405020304" pitchFamily="18" charset="0"/>
                <a:cs typeface="Times New Roman" panose="02020603050405020304" pitchFamily="18" charset="0"/>
              </a:rPr>
              <a:t>cây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cỏ</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mỗi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ngày</a:t>
            </a:r>
            <a:r>
              <a:rPr lang="en-US" sz="2400" b="1" kern="0" dirty="0">
                <a:solidFill>
                  <a:srgbClr val="000000"/>
                </a:solidFill>
                <a:latin typeface="Times New Roman" panose="02020603050405020304" pitchFamily="18" charset="0"/>
                <a:cs typeface="Times New Roman" panose="02020603050405020304" pitchFamily="18" charset="0"/>
              </a:rPr>
              <a:t>. Chúng </a:t>
            </a:r>
            <a:r>
              <a:rPr lang="en-US" sz="2400" b="1" kern="0" dirty="0" err="1">
                <a:solidFill>
                  <a:srgbClr val="000000"/>
                </a:solidFill>
                <a:latin typeface="Times New Roman" panose="02020603050405020304" pitchFamily="18" charset="0"/>
                <a:cs typeface="Times New Roman" panose="02020603050405020304" pitchFamily="18" charset="0"/>
              </a:rPr>
              <a:t>phải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liên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tục</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để</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tìm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cái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Từ</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trên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núi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xuống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đồng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cỏ</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lại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núi</a:t>
            </a:r>
            <a:r>
              <a:rPr lang="en-US" sz="2400" b="1" kern="0" dirty="0">
                <a:solidFill>
                  <a:srgbClr val="000000"/>
                </a:solidFill>
                <a:latin typeface="Times New Roman" panose="02020603050405020304" pitchFamily="18" charset="0"/>
                <a:cs typeface="Times New Roman" panose="02020603050405020304" pitchFamily="18" charset="0"/>
              </a:rPr>
              <a:t>. Buổi </a:t>
            </a:r>
            <a:r>
              <a:rPr lang="en-US" sz="2400" b="1" kern="0" dirty="0" err="1">
                <a:solidFill>
                  <a:srgbClr val="000000"/>
                </a:solidFill>
                <a:latin typeface="Times New Roman" panose="02020603050405020304" pitchFamily="18" charset="0"/>
                <a:cs typeface="Times New Roman" panose="02020603050405020304" pitchFamily="18" charset="0"/>
              </a:rPr>
              <a:t>trưa</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trú</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trong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cánh</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rừng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rậm</a:t>
            </a:r>
            <a:r>
              <a:rPr lang="en-US" sz="2400" b="1" kern="0" dirty="0">
                <a:solidFill>
                  <a:srgbClr val="000000"/>
                </a:solidFill>
                <a:latin typeface="Times New Roman" panose="02020603050405020304" pitchFamily="18" charset="0"/>
                <a:cs typeface="Times New Roman" panose="02020603050405020304" pitchFamily="18" charset="0"/>
              </a:rPr>
              <a:t>. Chiều </a:t>
            </a:r>
            <a:r>
              <a:rPr lang="en-US" sz="2400" b="1" kern="0" dirty="0" err="1">
                <a:solidFill>
                  <a:srgbClr val="000000"/>
                </a:solidFill>
                <a:latin typeface="Times New Roman" panose="02020603050405020304" pitchFamily="18" charset="0"/>
                <a:cs typeface="Times New Roman" panose="02020603050405020304" pitchFamily="18" charset="0"/>
              </a:rPr>
              <a:t>xuống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tắm</a:t>
            </a:r>
            <a:r>
              <a:rPr lang="en-US" sz="2400" b="1" kern="0" dirty="0">
                <a:solidFill>
                  <a:srgbClr val="000000"/>
                </a:solidFill>
                <a:latin typeface="Times New Roman" panose="02020603050405020304" pitchFamily="18" charset="0"/>
                <a:cs typeface="Times New Roman" panose="02020603050405020304" pitchFamily="18" charset="0"/>
              </a:rPr>
              <a:t> ở những </a:t>
            </a:r>
            <a:r>
              <a:rPr lang="en-US" sz="2400" b="1" kern="0" dirty="0" err="1">
                <a:solidFill>
                  <a:srgbClr val="000000"/>
                </a:solidFill>
                <a:latin typeface="Times New Roman" panose="02020603050405020304" pitchFamily="18" charset="0"/>
                <a:cs typeface="Times New Roman" panose="02020603050405020304" pitchFamily="18" charset="0"/>
              </a:rPr>
              <a:t>quãng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sông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rồi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lại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bãi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tìm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thức</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Vào</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lúc</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rạng</a:t>
            </a:r>
            <a:r>
              <a:rPr lang="en-US" sz="2400" b="1" kern="0" dirty="0">
                <a:solidFill>
                  <a:srgbClr val="000000"/>
                </a:solidFill>
                <a:latin typeface="Times New Roman" panose="02020603050405020304" pitchFamily="18" charset="0"/>
                <a:cs typeface="Times New Roman" panose="02020603050405020304" pitchFamily="18" charset="0"/>
              </a:rPr>
              <a:t> sang </a:t>
            </a:r>
            <a:r>
              <a:rPr lang="en-US" sz="2400" b="1" kern="0" dirty="0" err="1">
                <a:solidFill>
                  <a:srgbClr val="000000"/>
                </a:solidFill>
                <a:latin typeface="Times New Roman" panose="02020603050405020304" pitchFamily="18" charset="0"/>
                <a:cs typeface="Times New Roman" panose="02020603050405020304" pitchFamily="18" charset="0"/>
              </a:rPr>
              <a:t>và</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chiều</a:t>
            </a:r>
            <a:r>
              <a:rPr lang="en-US" sz="2400" b="1" kern="0" dirty="0">
                <a:solidFill>
                  <a:srgbClr val="000000"/>
                </a:solidFill>
                <a:latin typeface="Times New Roman" panose="02020603050405020304" pitchFamily="18" charset="0"/>
                <a:cs typeface="Times New Roman" panose="02020603050405020304" pitchFamily="18" charset="0"/>
              </a:rPr>
              <a:t> ta,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rền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vang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oai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nghiêm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và</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đầy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uy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lực</a:t>
            </a:r>
            <a:r>
              <a:rPr lang="en-US" sz="2400" b="1" kern="0" dirty="0">
                <a:solidFill>
                  <a:srgbClr val="000000"/>
                </a:solidFill>
                <a:latin typeface="Times New Roman" panose="02020603050405020304" pitchFamily="18" charset="0"/>
                <a:cs typeface="Times New Roman" panose="02020603050405020304" pitchFamily="18" charset="0"/>
              </a:rPr>
              <a:t>.</a:t>
            </a:r>
          </a:p>
        </p:txBody>
      </p:sp>
      <p:grpSp>
        <p:nvGrpSpPr>
          <p:cNvPr id="3" name="Group 2">
            <a:extLst>
              <a:ext uri="{FF2B5EF4-FFF2-40B4-BE49-F238E27FC236}">
                <a16:creationId xmlns:a16="http://schemas.microsoft.com/office/drawing/2014/main" id="{670DA32C-0382-4BEB-2359-824E91001094}"/>
              </a:ext>
            </a:extLst>
          </p:cNvPr>
          <p:cNvGrpSpPr/>
          <p:nvPr/>
        </p:nvGrpSpPr>
        <p:grpSpPr>
          <a:xfrm>
            <a:off x="287117" y="555526"/>
            <a:ext cx="318677" cy="288031"/>
            <a:chOff x="8079657" y="1342173"/>
            <a:chExt cx="707923" cy="707923"/>
          </a:xfrm>
        </p:grpSpPr>
        <p:sp>
          <p:nvSpPr>
            <p:cNvPr id="4" name="Oval 3">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5" name="Oval 4">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UTM Avo" panose="02040603050506020204" pitchFamily="18" charset="0"/>
                  <a:ea typeface="AvantGarde" panose="00000400000000000000" pitchFamily="2" charset="0"/>
                  <a:cs typeface="AvantGarde" panose="00000400000000000000" pitchFamily="2" charset="0"/>
                </a:rPr>
                <a:t>2</a:t>
              </a:r>
              <a:endPar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sp>
        <p:nvSpPr>
          <p:cNvPr id="6" name="Rectangle 5"/>
          <p:cNvSpPr/>
          <p:nvPr/>
        </p:nvSpPr>
        <p:spPr>
          <a:xfrm>
            <a:off x="287117" y="4138606"/>
            <a:ext cx="922047" cy="430887"/>
          </a:xfrm>
          <a:prstGeom prst="rect">
            <a:avLst/>
          </a:prstGeom>
          <a:solidFill>
            <a:sysClr val="window" lastClr="FFFFFF"/>
          </a:solidFill>
          <a:ln>
            <a:solidFill>
              <a:srgbClr val="C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Rống</a:t>
            </a:r>
            <a:r>
              <a:rPr kumimoji="0" lang="en-US" sz="22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22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55AB03A-A976-8BE8-5689-BD575F414A8E}"/>
              </a:ext>
            </a:extLst>
          </p:cNvPr>
          <p:cNvSpPr txBox="1"/>
          <p:nvPr/>
        </p:nvSpPr>
        <p:spPr>
          <a:xfrm>
            <a:off x="-180528" y="3531393"/>
            <a:ext cx="3096344" cy="523220"/>
          </a:xfrm>
          <a:prstGeom prst="rect">
            <a:avLst/>
          </a:prstGeom>
          <a:noFill/>
          <a:ln>
            <a:noFill/>
          </a:ln>
        </p:spPr>
        <p:txBody>
          <a:bodyPr wrap="square">
            <a:spAutoFit/>
          </a:bodyPr>
          <a:lstStyle/>
          <a:p>
            <a:pPr lvl="1"/>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55AB03A-A976-8BE8-5689-BD575F414A8E}"/>
              </a:ext>
            </a:extLst>
          </p:cNvPr>
          <p:cNvSpPr txBox="1"/>
          <p:nvPr/>
        </p:nvSpPr>
        <p:spPr>
          <a:xfrm>
            <a:off x="748140" y="4104998"/>
            <a:ext cx="7439403" cy="461665"/>
          </a:xfrm>
          <a:prstGeom prst="rect">
            <a:avLst/>
          </a:prstGeom>
          <a:noFill/>
          <a:ln>
            <a:noFill/>
          </a:ln>
        </p:spPr>
        <p:txBody>
          <a:bodyPr wrap="square">
            <a:spAutoFit/>
          </a:bodyPr>
          <a:lstStyle/>
          <a:p>
            <a:pPr lvl="1"/>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Kêu</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vang</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kéo</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thú</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77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additive="base">
                                        <p:cTn id="2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289" y="411510"/>
            <a:ext cx="8605464" cy="3046988"/>
          </a:xfrm>
          <a:prstGeom prst="rect">
            <a:avLst/>
          </a:prstGeom>
        </p:spPr>
        <p:txBody>
          <a:bodyPr wrap="square">
            <a:spAutoFit/>
          </a:bodyPr>
          <a:lstStyle/>
          <a:p>
            <a:pPr lvl="0" algn="just">
              <a:defRPr/>
            </a:pPr>
            <a:r>
              <a:rPr lang="en-US" sz="2400" b="1" kern="0" dirty="0" smtClean="0">
                <a:solidFill>
                  <a:srgbClr val="000000"/>
                </a:solidFill>
                <a:latin typeface="Times New Roman" panose="02020603050405020304" pitchFamily="18" charset="0"/>
                <a:cs typeface="Times New Roman" panose="02020603050405020304" pitchFamily="18" charset="0"/>
              </a:rPr>
              <a:t>      </a:t>
            </a:r>
            <a:r>
              <a:rPr lang="en-US" sz="3200" b="1" kern="0" dirty="0">
                <a:solidFill>
                  <a:srgbClr val="000000"/>
                </a:solidFill>
                <a:latin typeface="Times New Roman" panose="02020603050405020304" pitchFamily="18" charset="0"/>
                <a:cs typeface="Times New Roman" panose="02020603050405020304" pitchFamily="18" charset="0"/>
              </a:rPr>
              <a:t>Voi </a:t>
            </a:r>
            <a:r>
              <a:rPr lang="en-US" sz="3200" b="1" kern="0" dirty="0" err="1">
                <a:solidFill>
                  <a:srgbClr val="000000"/>
                </a:solidFill>
                <a:latin typeface="Times New Roman" panose="02020603050405020304" pitchFamily="18" charset="0"/>
                <a:cs typeface="Times New Roman" panose="02020603050405020304" pitchFamily="18" charset="0"/>
              </a:rPr>
              <a:t>là</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loài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vật</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thông</a:t>
            </a:r>
            <a:r>
              <a:rPr lang="en-US" sz="3200" b="1" kern="0" dirty="0">
                <a:solidFill>
                  <a:srgbClr val="000000"/>
                </a:solidFill>
                <a:latin typeface="Times New Roman" panose="02020603050405020304" pitchFamily="18" charset="0"/>
                <a:cs typeface="Times New Roman" panose="02020603050405020304" pitchFamily="18" charset="0"/>
              </a:rPr>
              <a:t> minh, </a:t>
            </a:r>
            <a:r>
              <a:rPr lang="en-US" sz="3200" b="1" kern="0" dirty="0" err="1">
                <a:solidFill>
                  <a:srgbClr val="000000"/>
                </a:solidFill>
                <a:latin typeface="Times New Roman" panose="02020603050405020304" pitchFamily="18" charset="0"/>
                <a:cs typeface="Times New Roman" panose="02020603050405020304" pitchFamily="18" charset="0"/>
              </a:rPr>
              <a:t>có</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tình</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nghĩa</a:t>
            </a:r>
            <a:r>
              <a:rPr lang="en-US" sz="3200" b="1" kern="0" dirty="0">
                <a:solidFill>
                  <a:srgbClr val="000000"/>
                </a:solidFill>
                <a:latin typeface="Times New Roman" panose="02020603050405020304" pitchFamily="18" charset="0"/>
                <a:cs typeface="Times New Roman" panose="02020603050405020304" pitchFamily="18" charset="0"/>
              </a:rPr>
              <a:t>. Chúng </a:t>
            </a:r>
            <a:r>
              <a:rPr lang="en-US" sz="3200" b="1" kern="0" dirty="0" err="1">
                <a:solidFill>
                  <a:srgbClr val="000000"/>
                </a:solidFill>
                <a:latin typeface="Times New Roman" panose="02020603050405020304" pitchFamily="18" charset="0"/>
                <a:cs typeface="Times New Roman" panose="02020603050405020304" pitchFamily="18" charset="0"/>
              </a:rPr>
              <a:t>tận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tâm</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và</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thương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mến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nhau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không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khac</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gì</a:t>
            </a:r>
            <a:r>
              <a:rPr lang="en-US" sz="3200" b="1" kern="0" dirty="0">
                <a:solidFill>
                  <a:srgbClr val="000000"/>
                </a:solidFill>
                <a:latin typeface="Times New Roman" panose="02020603050405020304" pitchFamily="18" charset="0"/>
                <a:cs typeface="Times New Roman" panose="02020603050405020304" pitchFamily="18" charset="0"/>
              </a:rPr>
              <a:t> con </a:t>
            </a:r>
            <a:r>
              <a:rPr lang="en-US" sz="3200" b="1" kern="0" dirty="0" err="1">
                <a:solidFill>
                  <a:srgbClr val="000000"/>
                </a:solidFill>
                <a:latin typeface="Times New Roman" panose="02020603050405020304" pitchFamily="18" charset="0"/>
                <a:cs typeface="Times New Roman" panose="02020603050405020304" pitchFamily="18" charset="0"/>
              </a:rPr>
              <a:t>người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Một</a:t>
            </a:r>
            <a:r>
              <a:rPr lang="en-US" sz="3200" b="1" kern="0" dirty="0">
                <a:solidFill>
                  <a:srgbClr val="000000"/>
                </a:solidFill>
                <a:latin typeface="Times New Roman" panose="02020603050405020304" pitchFamily="18" charset="0"/>
                <a:cs typeface="Times New Roman" panose="02020603050405020304" pitchFamily="18" charset="0"/>
              </a:rPr>
              <a:t> con </a:t>
            </a:r>
            <a:r>
              <a:rPr lang="en-US" sz="3200" b="1" kern="0" dirty="0" err="1">
                <a:solidFill>
                  <a:srgbClr val="000000"/>
                </a:solidFill>
                <a:latin typeface="Times New Roman" panose="02020603050405020304" pitchFamily="18" charset="0"/>
                <a:cs typeface="Times New Roman" panose="02020603050405020304" pitchFamily="18" charset="0"/>
              </a:rPr>
              <a:t>đau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yếu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thì</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cả</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bầy</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biếng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ăn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ngơ</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ngác</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Một</a:t>
            </a:r>
            <a:r>
              <a:rPr lang="en-US" sz="3200" b="1" kern="0" dirty="0">
                <a:solidFill>
                  <a:srgbClr val="000000"/>
                </a:solidFill>
                <a:latin typeface="Times New Roman" panose="02020603050405020304" pitchFamily="18" charset="0"/>
                <a:cs typeface="Times New Roman" panose="02020603050405020304" pitchFamily="18" charset="0"/>
              </a:rPr>
              <a:t> con </a:t>
            </a:r>
            <a:r>
              <a:rPr lang="en-US" sz="3200" b="1" kern="0" dirty="0" err="1">
                <a:solidFill>
                  <a:srgbClr val="000000"/>
                </a:solidFill>
                <a:latin typeface="Times New Roman" panose="02020603050405020304" pitchFamily="18" charset="0"/>
                <a:cs typeface="Times New Roman" panose="02020603050405020304" pitchFamily="18" charset="0"/>
              </a:rPr>
              <a:t>sa</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bẫy</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thì</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cả</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bầy</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tìm</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cách</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cứu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giúp</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dù</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có</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phải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chịu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đói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khát</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hoặc</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tạm</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dừng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chuyến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đi</a:t>
            </a:r>
            <a:r>
              <a:rPr lang="en-US" sz="3200" b="1" kern="0" dirty="0">
                <a:solidFill>
                  <a:srgbClr val="000000"/>
                </a:solidFill>
                <a:latin typeface="Times New Roman" panose="02020603050405020304" pitchFamily="18" charset="0"/>
                <a:cs typeface="Times New Roman" panose="02020603050405020304" pitchFamily="18" charset="0"/>
              </a:rPr>
              <a:t>.</a:t>
            </a:r>
          </a:p>
        </p:txBody>
      </p:sp>
      <p:grpSp>
        <p:nvGrpSpPr>
          <p:cNvPr id="3" name="Group 2">
            <a:extLst>
              <a:ext uri="{FF2B5EF4-FFF2-40B4-BE49-F238E27FC236}">
                <a16:creationId xmlns:a16="http://schemas.microsoft.com/office/drawing/2014/main" id="{670DA32C-0382-4BEB-2359-824E91001094}"/>
              </a:ext>
            </a:extLst>
          </p:cNvPr>
          <p:cNvGrpSpPr/>
          <p:nvPr/>
        </p:nvGrpSpPr>
        <p:grpSpPr>
          <a:xfrm>
            <a:off x="220837" y="411510"/>
            <a:ext cx="318677" cy="288031"/>
            <a:chOff x="8079657" y="1342173"/>
            <a:chExt cx="707923" cy="707923"/>
          </a:xfrm>
        </p:grpSpPr>
        <p:sp>
          <p:nvSpPr>
            <p:cNvPr id="4" name="Oval 3">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5" name="Oval 4">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noProof="0" dirty="0" smtClean="0">
                  <a:solidFill>
                    <a:prstClr val="white"/>
                  </a:solidFill>
                  <a:latin typeface="UTM Avo" panose="02040603050506020204" pitchFamily="18" charset="0"/>
                  <a:ea typeface="AvantGarde" panose="00000400000000000000" pitchFamily="2" charset="0"/>
                  <a:cs typeface="AvantGarde" panose="00000400000000000000" pitchFamily="2" charset="0"/>
                </a:rPr>
                <a:t>3</a:t>
              </a:r>
              <a:endPar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spTree>
    <p:extLst>
      <p:ext uri="{BB962C8B-B14F-4D97-AF65-F5344CB8AC3E}">
        <p14:creationId xmlns:p14="http://schemas.microsoft.com/office/powerpoint/2010/main" val="334596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90433" y="55647"/>
            <a:ext cx="3096344"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dài</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7" name="Rectangle 6"/>
          <p:cNvSpPr/>
          <p:nvPr/>
        </p:nvSpPr>
        <p:spPr>
          <a:xfrm>
            <a:off x="190433" y="1079623"/>
            <a:ext cx="8774055" cy="1077218"/>
          </a:xfrm>
          <a:prstGeom prst="rect">
            <a:avLst/>
          </a:prstGeom>
        </p:spPr>
        <p:txBody>
          <a:bodyPr wrap="square">
            <a:spAutoFit/>
          </a:bodyPr>
          <a:lstStyle/>
          <a:p>
            <a:pPr lvl="0"/>
            <a:r>
              <a:rPr lang="en-US" sz="3200" kern="0" dirty="0">
                <a:solidFill>
                  <a:srgbClr val="000000"/>
                </a:solidFill>
                <a:latin typeface="Times New Roman" panose="02020603050405020304" pitchFamily="18" charset="0"/>
                <a:cs typeface="Times New Roman" panose="02020603050405020304" pitchFamily="18" charset="0"/>
              </a:rPr>
              <a:t>Chúng </a:t>
            </a:r>
            <a:r>
              <a:rPr lang="en-US" sz="3200" kern="0" dirty="0" err="1">
                <a:solidFill>
                  <a:srgbClr val="000000"/>
                </a:solidFill>
                <a:latin typeface="Times New Roman" panose="02020603050405020304" pitchFamily="18" charset="0"/>
                <a:cs typeface="Times New Roman" panose="02020603050405020304" pitchFamily="18" charset="0"/>
              </a:rPr>
              <a:t>tận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tâm</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và</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thương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mến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nhau</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smtClean="0">
                <a:solidFill>
                  <a:srgbClr val="000000"/>
                </a:solidFill>
                <a:latin typeface="Times New Roman" panose="02020603050405020304" pitchFamily="18" charset="0"/>
                <a:cs typeface="Times New Roman" panose="02020603050405020304" pitchFamily="18" charset="0"/>
              </a:rPr>
              <a:t> </a:t>
            </a:r>
            <a:r>
              <a:rPr lang="en-US" sz="3200" kern="0" dirty="0" err="1" smtClean="0">
                <a:solidFill>
                  <a:srgbClr val="000000"/>
                </a:solidFill>
                <a:latin typeface="Times New Roman" panose="02020603050405020304" pitchFamily="18" charset="0"/>
                <a:cs typeface="Times New Roman" panose="02020603050405020304" pitchFamily="18" charset="0"/>
              </a:rPr>
              <a:t>không</a:t>
            </a:r>
            <a:r>
              <a:rPr lang="en-US" sz="3200" kern="0" dirty="0" smtClean="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khac</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gì</a:t>
            </a:r>
            <a:r>
              <a:rPr lang="en-US" sz="3200" kern="0" dirty="0">
                <a:solidFill>
                  <a:srgbClr val="000000"/>
                </a:solidFill>
                <a:latin typeface="Times New Roman" panose="02020603050405020304" pitchFamily="18" charset="0"/>
                <a:cs typeface="Times New Roman" panose="02020603050405020304" pitchFamily="18" charset="0"/>
              </a:rPr>
              <a:t> con </a:t>
            </a:r>
            <a:r>
              <a:rPr lang="en-US" sz="3200" kern="0" dirty="0" err="1">
                <a:solidFill>
                  <a:srgbClr val="000000"/>
                </a:solidFill>
                <a:latin typeface="Times New Roman" panose="02020603050405020304" pitchFamily="18" charset="0"/>
                <a:cs typeface="Times New Roman" panose="02020603050405020304" pitchFamily="18" charset="0"/>
              </a:rPr>
              <a:t>người</a:t>
            </a:r>
            <a:r>
              <a:rPr lang="en-US" sz="3200" kern="0" dirty="0">
                <a:solidFill>
                  <a:srgbClr val="000000"/>
                </a:solidFill>
                <a:latin typeface="Times New Roman" panose="02020603050405020304" pitchFamily="18" charset="0"/>
                <a:cs typeface="Times New Roman" panose="02020603050405020304" pitchFamily="18" charset="0"/>
              </a:rPr>
              <a:t>.</a:t>
            </a:r>
            <a:endParaRPr kumimoji="0" lang="en-US" sz="3200" i="0" u="none" strike="noStrike" kern="1200" cap="none" spc="0" normalizeH="0" baseline="0" noProof="0" dirty="0">
              <a:ln>
                <a:noFill/>
              </a:ln>
              <a:solidFill>
                <a:srgbClr val="000000"/>
              </a:solidFill>
              <a:effectLst/>
              <a:uLnTx/>
              <a:uFillTx/>
              <a:latin typeface="Arial"/>
            </a:endParaRPr>
          </a:p>
        </p:txBody>
      </p:sp>
      <p:cxnSp>
        <p:nvCxnSpPr>
          <p:cNvPr id="5" name="Straight Connector 4"/>
          <p:cNvCxnSpPr/>
          <p:nvPr/>
        </p:nvCxnSpPr>
        <p:spPr>
          <a:xfrm flipH="1">
            <a:off x="6156176" y="1203598"/>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5918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54">
            <a:extLst>
              <a:ext uri="{FF2B5EF4-FFF2-40B4-BE49-F238E27FC236}">
                <a16:creationId xmlns:a16="http://schemas.microsoft.com/office/drawing/2014/main" id="{EDBBAA58-FCB9-FA1B-D6DA-29C7D76105E9}"/>
              </a:ext>
            </a:extLst>
          </p:cNvPr>
          <p:cNvSpPr/>
          <p:nvPr/>
        </p:nvSpPr>
        <p:spPr>
          <a:xfrm>
            <a:off x="107504" y="195486"/>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5" name="Wave 54">
            <a:extLst>
              <a:ext uri="{FF2B5EF4-FFF2-40B4-BE49-F238E27FC236}">
                <a16:creationId xmlns:a16="http://schemas.microsoft.com/office/drawing/2014/main" id="{EDBBAA58-FCB9-FA1B-D6DA-29C7D76105E9}"/>
              </a:ext>
            </a:extLst>
          </p:cNvPr>
          <p:cNvSpPr/>
          <p:nvPr/>
        </p:nvSpPr>
        <p:spPr>
          <a:xfrm>
            <a:off x="107504" y="195486"/>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từ</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khó</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0" name="Rectangle 9"/>
          <p:cNvSpPr/>
          <p:nvPr/>
        </p:nvSpPr>
        <p:spPr>
          <a:xfrm>
            <a:off x="251520" y="1131590"/>
            <a:ext cx="8640960" cy="954107"/>
          </a:xfrm>
          <a:prstGeom prst="rect">
            <a:avLst/>
          </a:prstGeom>
          <a:solidFill>
            <a:sysClr val="window" lastClr="FFFFFF"/>
          </a:solidFill>
        </p:spPr>
        <p:txBody>
          <a:bodyPr wrap="square">
            <a:spAutoFit/>
          </a:bodyPr>
          <a:lstStyle/>
          <a:p>
            <a:pPr algn="just">
              <a:spcAft>
                <a:spcPts val="0"/>
              </a:spcAft>
            </a:pPr>
            <a:r>
              <a:rPr lang="en-US" sz="2800" b="1" i="1" dirty="0" err="1" smtClean="0">
                <a:solidFill>
                  <a:srgbClr val="0070C0"/>
                </a:solidFill>
                <a:latin typeface="Times New Roman" panose="02020603050405020304" pitchFamily="18" charset="0"/>
                <a:ea typeface="Times New Roman" panose="02020603050405020304" pitchFamily="18" charset="0"/>
              </a:rPr>
              <a:t>Trường</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Sơn</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xứ</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sở</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ki</a:t>
            </a:r>
            <a:r>
              <a:rPr lang="en-US" sz="2800" b="1" i="1" dirty="0" smtClean="0">
                <a:solidFill>
                  <a:srgbClr val="0070C0"/>
                </a:solidFill>
                <a:latin typeface="Times New Roman" panose="02020603050405020304" pitchFamily="18" charset="0"/>
                <a:ea typeface="Times New Roman" panose="02020603050405020304" pitchFamily="18" charset="0"/>
              </a:rPr>
              <a:t> – </a:t>
            </a:r>
            <a:r>
              <a:rPr lang="en-US" sz="2800" b="1" i="1" dirty="0" err="1" smtClean="0">
                <a:solidFill>
                  <a:srgbClr val="0070C0"/>
                </a:solidFill>
                <a:latin typeface="Times New Roman" panose="02020603050405020304" pitchFamily="18" charset="0"/>
                <a:ea typeface="Times New Roman" panose="02020603050405020304" pitchFamily="18" charset="0"/>
              </a:rPr>
              <a:t>lô</a:t>
            </a:r>
            <a:r>
              <a:rPr lang="en-US" sz="2800" b="1" i="1" dirty="0" smtClean="0">
                <a:solidFill>
                  <a:srgbClr val="0070C0"/>
                </a:solidFill>
                <a:latin typeface="Times New Roman" panose="02020603050405020304" pitchFamily="18" charset="0"/>
                <a:ea typeface="Times New Roman" panose="02020603050405020304" pitchFamily="18" charset="0"/>
              </a:rPr>
              <a:t> - gam, </a:t>
            </a:r>
            <a:r>
              <a:rPr lang="en-US" sz="2800" b="1" i="1" dirty="0" err="1" smtClean="0">
                <a:solidFill>
                  <a:srgbClr val="0070C0"/>
                </a:solidFill>
                <a:latin typeface="Times New Roman" panose="02020603050405020304" pitchFamily="18" charset="0"/>
                <a:ea typeface="Times New Roman" panose="02020603050405020304" pitchFamily="18" charset="0"/>
              </a:rPr>
              <a:t>rống</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rền</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oai</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nghiêm</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uy</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lực</a:t>
            </a:r>
            <a:r>
              <a:rPr lang="en-US" sz="2800" b="1" i="1" dirty="0" smtClean="0">
                <a:solidFill>
                  <a:srgbClr val="0070C0"/>
                </a:solidFill>
                <a:latin typeface="Times New Roman" panose="02020603050405020304" pitchFamily="18" charset="0"/>
                <a:ea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62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0D7749-942C-2426-5D86-A1F65D78BE51}"/>
              </a:ext>
            </a:extLst>
          </p:cNvPr>
          <p:cNvSpPr txBox="1"/>
          <p:nvPr/>
        </p:nvSpPr>
        <p:spPr>
          <a:xfrm>
            <a:off x="1115616" y="987574"/>
            <a:ext cx="6587767" cy="2123658"/>
          </a:xfrm>
          <a:prstGeom prst="rect">
            <a:avLst/>
          </a:prstGeom>
          <a:noFill/>
        </p:spPr>
        <p:txBody>
          <a:bodyPr wrap="square" rtlCol="0">
            <a:spAutoFit/>
          </a:bodyPr>
          <a:lstStyle/>
          <a:p>
            <a:pPr algn="ctr"/>
            <a:r>
              <a:rPr lang="en-US" sz="6600" b="1" dirty="0">
                <a:solidFill>
                  <a:srgbClr val="00B050"/>
                </a:solidFill>
                <a:latin typeface="Times New Roman" panose="02020603050405020304" pitchFamily="18" charset="0"/>
                <a:cs typeface="Times New Roman" panose="02020603050405020304" pitchFamily="18" charset="0"/>
              </a:rPr>
              <a:t>LUYỆN ĐỌC NHÓM</a:t>
            </a:r>
          </a:p>
        </p:txBody>
      </p:sp>
    </p:spTree>
    <p:extLst>
      <p:ext uri="{BB962C8B-B14F-4D97-AF65-F5344CB8AC3E}">
        <p14:creationId xmlns:p14="http://schemas.microsoft.com/office/powerpoint/2010/main" val="197159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84208" y="461665"/>
            <a:ext cx="8496945" cy="2795623"/>
          </a:xfrm>
          <a:prstGeom prst="rect">
            <a:avLst/>
          </a:prstGeom>
        </p:spPr>
      </p:pic>
      <p:sp>
        <p:nvSpPr>
          <p:cNvPr id="3" name="TextBox 2">
            <a:extLst>
              <a:ext uri="{FF2B5EF4-FFF2-40B4-BE49-F238E27FC236}">
                <a16:creationId xmlns:a16="http://schemas.microsoft.com/office/drawing/2014/main" id="{2C16FBC0-0DFA-405E-27F6-AEA0C1274735}"/>
              </a:ext>
            </a:extLst>
          </p:cNvPr>
          <p:cNvSpPr txBox="1"/>
          <p:nvPr/>
        </p:nvSpPr>
        <p:spPr>
          <a:xfrm>
            <a:off x="2771800" y="0"/>
            <a:ext cx="4428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333399"/>
                </a:solidFill>
                <a:effectLst/>
                <a:uLnTx/>
                <a:uFillTx/>
                <a:latin typeface="Times New Roman" panose="02020603050405020304" pitchFamily="18" charset="0"/>
                <a:ea typeface="+mn-ea"/>
                <a:cs typeface="Times New Roman" panose="02020603050405020304" pitchFamily="18" charset="0"/>
              </a:rPr>
              <a:t>Bầy </a:t>
            </a:r>
            <a:r>
              <a:rPr kumimoji="0" lang="en-US" sz="2400" b="1" i="0" u="none" strike="noStrike" kern="1200" cap="none" spc="0" normalizeH="0" baseline="0" noProof="0" dirty="0" err="1" smtClean="0">
                <a:ln>
                  <a:noFill/>
                </a:ln>
                <a:solidFill>
                  <a:srgbClr val="333399"/>
                </a:solidFill>
                <a:effectLst/>
                <a:uLnTx/>
                <a:uFillTx/>
                <a:latin typeface="Times New Roman" panose="02020603050405020304" pitchFamily="18" charset="0"/>
                <a:ea typeface="+mn-ea"/>
                <a:cs typeface="Times New Roman" panose="02020603050405020304" pitchFamily="18" charset="0"/>
              </a:rPr>
              <a:t>voi</a:t>
            </a:r>
            <a:r>
              <a:rPr kumimoji="0" lang="en-US" sz="2400" b="1" i="0" u="none" strike="noStrike" kern="1200" cap="none" spc="0" normalizeH="0" baseline="0" noProof="0" dirty="0" smtClean="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333399"/>
                </a:solidFill>
                <a:effectLst/>
                <a:uLnTx/>
                <a:uFillTx/>
                <a:latin typeface="Times New Roman" panose="02020603050405020304" pitchFamily="18" charset="0"/>
                <a:ea typeface="+mn-ea"/>
                <a:cs typeface="Times New Roman" panose="02020603050405020304" pitchFamily="18" charset="0"/>
              </a:rPr>
              <a:t>rừng</a:t>
            </a:r>
            <a:r>
              <a:rPr kumimoji="0" lang="en-US" sz="2400" b="1" i="0" u="none" strike="noStrike" kern="1200" cap="none" spc="0" normalizeH="0" baseline="0" noProof="0" dirty="0" smtClean="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333399"/>
                </a:solidFill>
                <a:effectLst/>
                <a:uLnTx/>
                <a:uFillTx/>
                <a:latin typeface="Times New Roman" panose="02020603050405020304" pitchFamily="18" charset="0"/>
                <a:ea typeface="+mn-ea"/>
                <a:cs typeface="Times New Roman" panose="02020603050405020304" pitchFamily="18" charset="0"/>
              </a:rPr>
              <a:t>Trường</a:t>
            </a:r>
            <a:r>
              <a:rPr kumimoji="0" lang="en-US" sz="2400" b="1" i="0" u="none" strike="noStrike" kern="1200" cap="none" spc="0" normalizeH="0" baseline="0" noProof="0" dirty="0" smtClean="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333399"/>
                </a:solidFill>
                <a:effectLst/>
                <a:uLnTx/>
                <a:uFillTx/>
                <a:latin typeface="Times New Roman" panose="02020603050405020304" pitchFamily="18" charset="0"/>
                <a:ea typeface="+mn-ea"/>
                <a:cs typeface="Times New Roman" panose="02020603050405020304" pitchFamily="18" charset="0"/>
              </a:rPr>
              <a:t>Sơn</a:t>
            </a:r>
            <a:endParaRPr kumimoji="0" lang="en-US" sz="2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84207" y="3250936"/>
            <a:ext cx="8496945" cy="1776385"/>
          </a:xfrm>
          <a:prstGeom prst="rect">
            <a:avLst/>
          </a:prstGeom>
        </p:spPr>
      </p:pic>
    </p:spTree>
    <p:extLst>
      <p:ext uri="{BB962C8B-B14F-4D97-AF65-F5344CB8AC3E}">
        <p14:creationId xmlns:p14="http://schemas.microsoft.com/office/powerpoint/2010/main" val="35961599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D5F12D-3BE5-D825-BC84-9EA291339AD8}"/>
              </a:ext>
            </a:extLst>
          </p:cNvPr>
          <p:cNvSpPr txBox="1"/>
          <p:nvPr/>
        </p:nvSpPr>
        <p:spPr>
          <a:xfrm>
            <a:off x="2987824" y="1563638"/>
            <a:ext cx="2357000" cy="923330"/>
          </a:xfrm>
          <a:prstGeom prst="rect">
            <a:avLst/>
          </a:prstGeom>
          <a:noFill/>
        </p:spPr>
        <p:txBody>
          <a:bodyPr wrap="square" rtlCol="0">
            <a:spAutoFit/>
          </a:bodyPr>
          <a:lstStyle/>
          <a:p>
            <a:r>
              <a:rPr lang="en-US" sz="5400" dirty="0">
                <a:ln w="38100">
                  <a:solidFill>
                    <a:srgbClr val="00B0F0"/>
                  </a:solidFill>
                </a:ln>
                <a:solidFill>
                  <a:prstClr val="white"/>
                </a:solidFill>
                <a:latin typeface="Times New Roman" panose="02020603050405020304" pitchFamily="18" charset="0"/>
                <a:ea typeface="Arial-Rounded" panose="020B0500000000000000" charset="0"/>
                <a:cs typeface="Times New Roman" panose="02020603050405020304" pitchFamily="18" charset="0"/>
              </a:rPr>
              <a:t>TIẾT 2</a:t>
            </a:r>
          </a:p>
        </p:txBody>
      </p:sp>
    </p:spTree>
    <p:extLst>
      <p:ext uri="{BB962C8B-B14F-4D97-AF65-F5344CB8AC3E}">
        <p14:creationId xmlns:p14="http://schemas.microsoft.com/office/powerpoint/2010/main" val="3474186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32E4F-78B6-0106-2441-C26AC6EBFC1B}"/>
              </a:ext>
            </a:extLst>
          </p:cNvPr>
          <p:cNvSpPr txBox="1"/>
          <p:nvPr/>
        </p:nvSpPr>
        <p:spPr>
          <a:xfrm>
            <a:off x="828147" y="-25093"/>
            <a:ext cx="7227493" cy="707886"/>
          </a:xfrm>
          <a:prstGeom prst="rect">
            <a:avLst/>
          </a:prstGeom>
          <a:noFill/>
        </p:spPr>
        <p:txBody>
          <a:bodyPr wrap="square" rtlCol="0">
            <a:spAutoFit/>
          </a:bodyPr>
          <a:lstStyle/>
          <a:p>
            <a:pPr algn="ctr"/>
            <a:r>
              <a:rPr lang="en-US" sz="4000" b="1" dirty="0" err="1" smtClean="0">
                <a:solidFill>
                  <a:srgbClr val="00B050"/>
                </a:solidFill>
                <a:latin typeface="Times New Roman" panose="02020603050405020304" pitchFamily="18" charset="0"/>
                <a:cs typeface="Times New Roman" panose="02020603050405020304" pitchFamily="18" charset="0"/>
              </a:rPr>
              <a:t>Trả</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lời</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câu</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hỏi</a:t>
            </a:r>
            <a:endParaRPr lang="en-US" sz="4000" b="1" dirty="0">
              <a:solidFill>
                <a:srgbClr val="00B05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0D0F18E5-03C3-6C0F-030F-FAF241425691}"/>
              </a:ext>
            </a:extLst>
          </p:cNvPr>
          <p:cNvGrpSpPr/>
          <p:nvPr/>
        </p:nvGrpSpPr>
        <p:grpSpPr>
          <a:xfrm>
            <a:off x="131783" y="680256"/>
            <a:ext cx="8664054" cy="830997"/>
            <a:chOff x="1889990" y="335364"/>
            <a:chExt cx="10183120" cy="830997"/>
          </a:xfrm>
        </p:grpSpPr>
        <p:sp>
          <p:nvSpPr>
            <p:cNvPr id="4" name="TextBox 3">
              <a:extLst>
                <a:ext uri="{FF2B5EF4-FFF2-40B4-BE49-F238E27FC236}">
                  <a16:creationId xmlns:a16="http://schemas.microsoft.com/office/drawing/2014/main" id="{209A76B6-AA05-66A8-672A-3AFD14ED0D27}"/>
                </a:ext>
              </a:extLst>
            </p:cNvPr>
            <p:cNvSpPr txBox="1"/>
            <p:nvPr/>
          </p:nvSpPr>
          <p:spPr>
            <a:xfrm>
              <a:off x="1944278" y="335364"/>
              <a:ext cx="10128832" cy="830997"/>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Tìm</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câu</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văn</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miêu</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tả</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Sơn</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nơi</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ở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5" name="Group 4">
              <a:extLst>
                <a:ext uri="{FF2B5EF4-FFF2-40B4-BE49-F238E27FC236}">
                  <a16:creationId xmlns:a16="http://schemas.microsoft.com/office/drawing/2014/main" id="{22DC0C44-5C2B-C585-EADE-AC7C2244D2B1}"/>
                </a:ext>
              </a:extLst>
            </p:cNvPr>
            <p:cNvGrpSpPr/>
            <p:nvPr/>
          </p:nvGrpSpPr>
          <p:grpSpPr>
            <a:xfrm>
              <a:off x="1889990" y="365878"/>
              <a:ext cx="721470" cy="448955"/>
              <a:chOff x="4292118" y="760885"/>
              <a:chExt cx="487352" cy="303269"/>
            </a:xfrm>
          </p:grpSpPr>
          <p:sp>
            <p:nvSpPr>
              <p:cNvPr id="6" name="Oval 5">
                <a:extLst>
                  <a:ext uri="{FF2B5EF4-FFF2-40B4-BE49-F238E27FC236}">
                    <a16:creationId xmlns:a16="http://schemas.microsoft.com/office/drawing/2014/main" id="{F1D70973-92BB-710B-39C2-4B52960DCD0B}"/>
                  </a:ext>
                </a:extLst>
              </p:cNvPr>
              <p:cNvSpPr/>
              <p:nvPr/>
            </p:nvSpPr>
            <p:spPr>
              <a:xfrm>
                <a:off x="4292118" y="760885"/>
                <a:ext cx="487352" cy="293566"/>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4DFF00E3-5DB1-E897-E16C-7097BE401BC6}"/>
                  </a:ext>
                </a:extLst>
              </p:cNvPr>
              <p:cNvSpPr/>
              <p:nvPr/>
            </p:nvSpPr>
            <p:spPr>
              <a:xfrm>
                <a:off x="4302018" y="770589"/>
                <a:ext cx="450681" cy="293565"/>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1</a:t>
                </a:r>
              </a:p>
            </p:txBody>
          </p:sp>
        </p:grpSp>
      </p:grpSp>
      <p:sp>
        <p:nvSpPr>
          <p:cNvPr id="8" name="Rectangle 7"/>
          <p:cNvSpPr/>
          <p:nvPr/>
        </p:nvSpPr>
        <p:spPr>
          <a:xfrm>
            <a:off x="268760" y="1621523"/>
            <a:ext cx="8623720" cy="1938992"/>
          </a:xfrm>
          <a:prstGeom prst="rect">
            <a:avLst/>
          </a:prstGeom>
        </p:spPr>
        <p:txBody>
          <a:bodyPr wrap="square">
            <a:spAutoFit/>
          </a:bodyPr>
          <a:lstStyle/>
          <a:p>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Đường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lên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Sơn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có</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nhiều</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cánh</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hoang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vu.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mọc</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tầng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tầng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núi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đá</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chen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lẫn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đồi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sương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phủ</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qunah</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năm</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Nơi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đó</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có</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nguồn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suối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không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bao</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giờ</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cạn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bãi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chuối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rực</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trời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hoa</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đỏ</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lau</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bát</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ngát</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ngày</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đêm</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giũ</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lá</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rào</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rào</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81143A78-B7E8-40C3-B545-E1355013982D}"/>
              </a:ext>
            </a:extLst>
          </p:cNvPr>
          <p:cNvGrpSpPr/>
          <p:nvPr/>
        </p:nvGrpSpPr>
        <p:grpSpPr>
          <a:xfrm>
            <a:off x="131783" y="35140"/>
            <a:ext cx="708950" cy="675630"/>
            <a:chOff x="451413" y="196770"/>
            <a:chExt cx="1143080" cy="1143080"/>
          </a:xfrm>
        </p:grpSpPr>
        <p:sp>
          <p:nvSpPr>
            <p:cNvPr id="17" name="Oval 16">
              <a:extLst>
                <a:ext uri="{FF2B5EF4-FFF2-40B4-BE49-F238E27FC236}">
                  <a16:creationId xmlns:a16="http://schemas.microsoft.com/office/drawing/2014/main" id="{DDCB636E-33C9-4E6A-9D68-A14AF0C497FF}"/>
                </a:ext>
              </a:extLst>
            </p:cNvPr>
            <p:cNvSpPr/>
            <p:nvPr/>
          </p:nvSpPr>
          <p:spPr>
            <a:xfrm>
              <a:off x="451413" y="196770"/>
              <a:ext cx="1143080" cy="1143080"/>
            </a:xfrm>
            <a:prstGeom prst="ellipse">
              <a:avLst/>
            </a:prstGeom>
            <a:solidFill>
              <a:sysClr val="window" lastClr="FFFFFF"/>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t"/>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D31B853-2819-4971-973F-CD8E1C159947}"/>
                </a:ext>
              </a:extLst>
            </p:cNvPr>
            <p:cNvSpPr txBox="1"/>
            <p:nvPr/>
          </p:nvSpPr>
          <p:spPr>
            <a:xfrm rot="195696">
              <a:off x="687287" y="273320"/>
              <a:ext cx="648183" cy="573289"/>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86460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B0E660-BA51-6D51-3CFA-4B96AB362084}"/>
              </a:ext>
            </a:extLst>
          </p:cNvPr>
          <p:cNvSpPr txBox="1"/>
          <p:nvPr/>
        </p:nvSpPr>
        <p:spPr>
          <a:xfrm>
            <a:off x="1115616" y="1347614"/>
            <a:ext cx="6961909" cy="1200329"/>
          </a:xfrm>
          <a:prstGeom prst="rect">
            <a:avLst/>
          </a:prstGeom>
          <a:noFill/>
        </p:spPr>
        <p:txBody>
          <a:bodyPr wrap="square" rtlCol="0">
            <a:spAutoFit/>
          </a:bodyPr>
          <a:lstStyle/>
          <a:p>
            <a:pPr algn="ctr"/>
            <a:r>
              <a:rPr lang="en-US" sz="7200" b="1" dirty="0">
                <a:solidFill>
                  <a:srgbClr val="00B050"/>
                </a:solidFill>
                <a:latin typeface="UTM Cookies" panose="02040603050506020204" pitchFamily="18" charset="0"/>
              </a:rPr>
              <a:t>KHỞI ĐỘNG</a:t>
            </a:r>
          </a:p>
        </p:txBody>
      </p:sp>
    </p:spTree>
    <p:extLst>
      <p:ext uri="{BB962C8B-B14F-4D97-AF65-F5344CB8AC3E}">
        <p14:creationId xmlns:p14="http://schemas.microsoft.com/office/powerpoint/2010/main" val="13211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B9C4DB-27F8-4114-CC40-DBB29198BC27}"/>
              </a:ext>
            </a:extLst>
          </p:cNvPr>
          <p:cNvGrpSpPr/>
          <p:nvPr/>
        </p:nvGrpSpPr>
        <p:grpSpPr>
          <a:xfrm>
            <a:off x="323528" y="339502"/>
            <a:ext cx="8480186" cy="1000972"/>
            <a:chOff x="1949128" y="335360"/>
            <a:chExt cx="8446134" cy="1000972"/>
          </a:xfrm>
        </p:grpSpPr>
        <p:sp>
          <p:nvSpPr>
            <p:cNvPr id="3" name="TextBox 2">
              <a:extLst>
                <a:ext uri="{FF2B5EF4-FFF2-40B4-BE49-F238E27FC236}">
                  <a16:creationId xmlns:a16="http://schemas.microsoft.com/office/drawing/2014/main" id="{017505D2-8FE4-2BEB-C8C9-42781B00838A}"/>
                </a:ext>
              </a:extLst>
            </p:cNvPr>
            <p:cNvSpPr txBox="1"/>
            <p:nvPr/>
          </p:nvSpPr>
          <p:spPr>
            <a:xfrm>
              <a:off x="2460872" y="382225"/>
              <a:ext cx="7934390" cy="954107"/>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Dựa</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vào</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tranh</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và</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nội</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dung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bài</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kể</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lại</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hoạt</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động</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thường</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ngày</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loài</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4" name="Group 3">
              <a:extLst>
                <a:ext uri="{FF2B5EF4-FFF2-40B4-BE49-F238E27FC236}">
                  <a16:creationId xmlns:a16="http://schemas.microsoft.com/office/drawing/2014/main" id="{54044621-2CBD-F36A-41E9-47FAE46F3CC3}"/>
                </a:ext>
              </a:extLst>
            </p:cNvPr>
            <p:cNvGrpSpPr/>
            <p:nvPr/>
          </p:nvGrpSpPr>
          <p:grpSpPr>
            <a:xfrm>
              <a:off x="1949128" y="335360"/>
              <a:ext cx="685531" cy="477054"/>
              <a:chOff x="4332064" y="740271"/>
              <a:chExt cx="463075" cy="322250"/>
            </a:xfrm>
          </p:grpSpPr>
          <p:sp>
            <p:nvSpPr>
              <p:cNvPr id="5" name="Oval 4">
                <a:extLst>
                  <a:ext uri="{FF2B5EF4-FFF2-40B4-BE49-F238E27FC236}">
                    <a16:creationId xmlns:a16="http://schemas.microsoft.com/office/drawing/2014/main" id="{35291EEA-DAD7-CE72-4CC2-DD479BAEE74C}"/>
                  </a:ext>
                </a:extLst>
              </p:cNvPr>
              <p:cNvSpPr/>
              <p:nvPr/>
            </p:nvSpPr>
            <p:spPr>
              <a:xfrm>
                <a:off x="4338016" y="740272"/>
                <a:ext cx="457123" cy="322249"/>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2BFEB973-FB79-E02C-DE1D-A93C02E92950}"/>
                  </a:ext>
                </a:extLst>
              </p:cNvPr>
              <p:cNvSpPr/>
              <p:nvPr/>
            </p:nvSpPr>
            <p:spPr>
              <a:xfrm>
                <a:off x="4332064" y="740271"/>
                <a:ext cx="457122" cy="322250"/>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2</a:t>
                </a:r>
              </a:p>
            </p:txBody>
          </p:sp>
        </p:grpSp>
      </p:gr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179512" y="1491630"/>
            <a:ext cx="8712968" cy="3384376"/>
          </a:xfrm>
          <a:prstGeom prst="rect">
            <a:avLst/>
          </a:prstGeom>
        </p:spPr>
      </p:pic>
      <p:sp>
        <p:nvSpPr>
          <p:cNvPr id="9" name="Rectangle 8"/>
          <p:cNvSpPr/>
          <p:nvPr/>
        </p:nvSpPr>
        <p:spPr>
          <a:xfrm>
            <a:off x="300326" y="1452056"/>
            <a:ext cx="8471339" cy="3463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FF0000"/>
                </a:solidFill>
                <a:latin typeface="Times New Roman" panose="02020603050405020304" pitchFamily="18" charset="0"/>
                <a:cs typeface="Times New Roman" panose="02020603050405020304" pitchFamily="18" charset="0"/>
              </a:rPr>
              <a:t>Từ</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núi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xuống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đồng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cỏ</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rồi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từ</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đồng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cỏ</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núi</a:t>
            </a:r>
            <a:r>
              <a:rPr lang="en-US" sz="2400" b="1" dirty="0" smtClean="0">
                <a:solidFill>
                  <a:srgbClr val="FF0000"/>
                </a:solidFill>
                <a:latin typeface="Times New Roman" panose="02020603050405020304" pitchFamily="18" charset="0"/>
                <a:cs typeface="Times New Roman" panose="02020603050405020304" pitchFamily="18" charset="0"/>
              </a:rPr>
              <a:t>. Buổi </a:t>
            </a:r>
            <a:r>
              <a:rPr lang="en-US" sz="2400" b="1" dirty="0" err="1" smtClean="0">
                <a:solidFill>
                  <a:srgbClr val="FF0000"/>
                </a:solidFill>
                <a:latin typeface="Times New Roman" panose="02020603050405020304" pitchFamily="18" charset="0"/>
                <a:cs typeface="Times New Roman" panose="02020603050405020304" pitchFamily="18" charset="0"/>
              </a:rPr>
              <a:t>trưa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trú</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nắng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trong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rừng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rậm</a:t>
            </a:r>
            <a:r>
              <a:rPr lang="en-US" sz="2400" b="1" dirty="0" smtClean="0">
                <a:solidFill>
                  <a:srgbClr val="FF0000"/>
                </a:solidFill>
                <a:latin typeface="Times New Roman" panose="02020603050405020304" pitchFamily="18" charset="0"/>
                <a:cs typeface="Times New Roman" panose="02020603050405020304" pitchFamily="18" charset="0"/>
              </a:rPr>
              <a:t>. Chiều </a:t>
            </a:r>
            <a:r>
              <a:rPr lang="en-US" sz="2400" b="1" dirty="0" err="1" smtClean="0">
                <a:solidFill>
                  <a:srgbClr val="FF0000"/>
                </a:solidFill>
                <a:latin typeface="Times New Roman" panose="02020603050405020304" pitchFamily="18" charset="0"/>
                <a:cs typeface="Times New Roman" panose="02020603050405020304" pitchFamily="18" charset="0"/>
              </a:rPr>
              <a:t>xuống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tắm</a:t>
            </a:r>
            <a:r>
              <a:rPr lang="en-US" sz="2400" b="1" dirty="0" smtClean="0">
                <a:solidFill>
                  <a:srgbClr val="FF0000"/>
                </a:solidFill>
                <a:latin typeface="Times New Roman" panose="02020603050405020304" pitchFamily="18" charset="0"/>
                <a:cs typeface="Times New Roman" panose="02020603050405020304" pitchFamily="18" charset="0"/>
              </a:rPr>
              <a:t> ở những </a:t>
            </a:r>
            <a:r>
              <a:rPr lang="en-US" sz="2400" b="1" dirty="0" err="1" smtClean="0">
                <a:solidFill>
                  <a:srgbClr val="FF0000"/>
                </a:solidFill>
                <a:latin typeface="Times New Roman" panose="02020603050405020304" pitchFamily="18" charset="0"/>
                <a:cs typeface="Times New Roman" panose="02020603050405020304" pitchFamily="18" charset="0"/>
              </a:rPr>
              <a:t>quãng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sông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vắng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rồi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lững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thững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bãi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tìm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ăn</a:t>
            </a:r>
            <a:r>
              <a:rPr lang="en-US" sz="2400" b="1" dirty="0" smtClean="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68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FB2D4C-C872-097E-A9C3-45F1DA062FDA}"/>
              </a:ext>
            </a:extLst>
          </p:cNvPr>
          <p:cNvGrpSpPr/>
          <p:nvPr/>
        </p:nvGrpSpPr>
        <p:grpSpPr>
          <a:xfrm>
            <a:off x="1" y="267495"/>
            <a:ext cx="9115112" cy="1431868"/>
            <a:chOff x="1763746" y="246858"/>
            <a:chExt cx="9710105" cy="461665"/>
          </a:xfrm>
        </p:grpSpPr>
        <p:sp>
          <p:nvSpPr>
            <p:cNvPr id="3" name="TextBox 2">
              <a:extLst>
                <a:ext uri="{FF2B5EF4-FFF2-40B4-BE49-F238E27FC236}">
                  <a16:creationId xmlns:a16="http://schemas.microsoft.com/office/drawing/2014/main" id="{492C9088-E98E-CFD4-F76D-4AF214FB81FA}"/>
                </a:ext>
              </a:extLst>
            </p:cNvPr>
            <p:cNvSpPr txBox="1"/>
            <p:nvPr/>
          </p:nvSpPr>
          <p:spPr>
            <a:xfrm>
              <a:off x="1763746" y="246858"/>
              <a:ext cx="9710105" cy="461665"/>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Sắp</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xếp</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ý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đã</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cho</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theo</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trình</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tự</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đoạn</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bài</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id="{D756BB8C-6BBE-7F81-3E7F-932167AD9354}"/>
                </a:ext>
              </a:extLst>
            </p:cNvPr>
            <p:cNvGrpSpPr/>
            <p:nvPr/>
          </p:nvGrpSpPr>
          <p:grpSpPr>
            <a:xfrm>
              <a:off x="1885076" y="292975"/>
              <a:ext cx="542232" cy="120828"/>
              <a:chOff x="4288799" y="711637"/>
              <a:chExt cx="366277" cy="81619"/>
            </a:xfrm>
          </p:grpSpPr>
          <p:sp>
            <p:nvSpPr>
              <p:cNvPr id="5" name="Oval 4">
                <a:extLst>
                  <a:ext uri="{FF2B5EF4-FFF2-40B4-BE49-F238E27FC236}">
                    <a16:creationId xmlns:a16="http://schemas.microsoft.com/office/drawing/2014/main" id="{B0047E1B-689E-16EA-F5D0-E2535313A281}"/>
                  </a:ext>
                </a:extLst>
              </p:cNvPr>
              <p:cNvSpPr/>
              <p:nvPr/>
            </p:nvSpPr>
            <p:spPr>
              <a:xfrm>
                <a:off x="4288799" y="711637"/>
                <a:ext cx="366277" cy="81619"/>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Oval 5">
                <a:extLst>
                  <a:ext uri="{FF2B5EF4-FFF2-40B4-BE49-F238E27FC236}">
                    <a16:creationId xmlns:a16="http://schemas.microsoft.com/office/drawing/2014/main" id="{A696B877-6F7F-C4FE-DC3F-8F10289C1D8E}"/>
                  </a:ext>
                </a:extLst>
              </p:cNvPr>
              <p:cNvSpPr/>
              <p:nvPr/>
            </p:nvSpPr>
            <p:spPr>
              <a:xfrm>
                <a:off x="4288799" y="711637"/>
                <a:ext cx="366276" cy="81619"/>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3</a:t>
                </a:r>
              </a:p>
            </p:txBody>
          </p:sp>
        </p:grpSp>
      </p:grpSp>
      <p:sp>
        <p:nvSpPr>
          <p:cNvPr id="7" name="TextBox 6"/>
          <p:cNvSpPr txBox="1"/>
          <p:nvPr/>
        </p:nvSpPr>
        <p:spPr>
          <a:xfrm>
            <a:off x="197669" y="2931790"/>
            <a:ext cx="8793708" cy="1200329"/>
          </a:xfrm>
          <a:prstGeom prst="rect">
            <a:avLst/>
          </a:prstGeom>
          <a:noFill/>
        </p:spPr>
        <p:txBody>
          <a:bodyPr wrap="square" rtlCol="0">
            <a:spAutoFit/>
          </a:bodyPr>
          <a:lstStyle/>
          <a:p>
            <a:r>
              <a:rPr lang="nl-NL" sz="2400" b="1" dirty="0" smtClean="0">
                <a:solidFill>
                  <a:srgbClr val="FF0000"/>
                </a:solidFill>
                <a:latin typeface="Times New Roman" panose="02020603050405020304" pitchFamily="18" charset="0"/>
                <a:cs typeface="Times New Roman" panose="02020603050405020304" pitchFamily="18" charset="0"/>
              </a:rPr>
              <a:t>Đoạn 1: Giới thiệu nơi ở của loài voi.</a:t>
            </a:r>
          </a:p>
          <a:p>
            <a:r>
              <a:rPr lang="nl-NL" sz="2400" b="1" dirty="0" smtClean="0">
                <a:solidFill>
                  <a:srgbClr val="FF0000"/>
                </a:solidFill>
                <a:latin typeface="Times New Roman" panose="02020603050405020304" pitchFamily="18" charset="0"/>
                <a:cs typeface="Times New Roman" panose="02020603050405020304" pitchFamily="18" charset="0"/>
              </a:rPr>
              <a:t>Đoạn 2: Mô tả hoạt động thường ngày của loài voi.</a:t>
            </a:r>
          </a:p>
          <a:p>
            <a:r>
              <a:rPr lang="nl-NL" sz="2400" b="1" dirty="0" smtClean="0">
                <a:solidFill>
                  <a:srgbClr val="FF0000"/>
                </a:solidFill>
                <a:latin typeface="Times New Roman" panose="02020603050405020304" pitchFamily="18" charset="0"/>
                <a:cs typeface="Times New Roman" panose="02020603050405020304" pitchFamily="18" charset="0"/>
              </a:rPr>
              <a:t>Đoạn 3: Cảm nghĩ về loài voi.</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8398" y="1063580"/>
            <a:ext cx="7658100" cy="1557631"/>
          </a:xfrm>
          <a:prstGeom prst="rect">
            <a:avLst/>
          </a:prstGeom>
        </p:spPr>
      </p:pic>
    </p:spTree>
    <p:extLst>
      <p:ext uri="{BB962C8B-B14F-4D97-AF65-F5344CB8AC3E}">
        <p14:creationId xmlns:p14="http://schemas.microsoft.com/office/powerpoint/2010/main" val="372242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2C9088-E98E-CFD4-F76D-4AF214FB81FA}"/>
              </a:ext>
            </a:extLst>
          </p:cNvPr>
          <p:cNvSpPr txBox="1"/>
          <p:nvPr/>
        </p:nvSpPr>
        <p:spPr>
          <a:xfrm>
            <a:off x="0" y="3093385"/>
            <a:ext cx="9115112" cy="461665"/>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Bài</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giúp</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em</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biết</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thêm</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điều</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gì</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về</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loài</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Oval 2">
            <a:extLst>
              <a:ext uri="{FF2B5EF4-FFF2-40B4-BE49-F238E27FC236}">
                <a16:creationId xmlns:a16="http://schemas.microsoft.com/office/drawing/2014/main" id="{A696B877-6F7F-C4FE-DC3F-8F10289C1D8E}"/>
              </a:ext>
            </a:extLst>
          </p:cNvPr>
          <p:cNvSpPr/>
          <p:nvPr/>
        </p:nvSpPr>
        <p:spPr>
          <a:xfrm>
            <a:off x="110162" y="3199039"/>
            <a:ext cx="509005" cy="35601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5</a:t>
            </a:r>
            <a:endPar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4" name="TextBox 3"/>
          <p:cNvSpPr txBox="1"/>
          <p:nvPr/>
        </p:nvSpPr>
        <p:spPr>
          <a:xfrm>
            <a:off x="106873" y="3730249"/>
            <a:ext cx="8793708" cy="830997"/>
          </a:xfrm>
          <a:prstGeom prst="rect">
            <a:avLst/>
          </a:prstGeom>
          <a:noFill/>
        </p:spPr>
        <p:txBody>
          <a:bodyPr wrap="square" rtlCol="0">
            <a:spAutoFit/>
          </a:bodyPr>
          <a:lstStyle/>
          <a:p>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Bài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giúp</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em</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biết</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thêm</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về</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sống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tình</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nghĩa</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như</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con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người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nl-NL"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CEFC104D-8D7D-410C-8827-C9550B10800C}"/>
              </a:ext>
            </a:extLst>
          </p:cNvPr>
          <p:cNvGrpSpPr/>
          <p:nvPr/>
        </p:nvGrpSpPr>
        <p:grpSpPr>
          <a:xfrm>
            <a:off x="175377" y="123478"/>
            <a:ext cx="8663278" cy="830997"/>
            <a:chOff x="2099706" y="306973"/>
            <a:chExt cx="9789051" cy="1630369"/>
          </a:xfrm>
        </p:grpSpPr>
        <p:sp>
          <p:nvSpPr>
            <p:cNvPr id="6" name="TextBox 5">
              <a:extLst>
                <a:ext uri="{FF2B5EF4-FFF2-40B4-BE49-F238E27FC236}">
                  <a16:creationId xmlns:a16="http://schemas.microsoft.com/office/drawing/2014/main" id="{62D85724-DC8D-4FC6-BE21-52234C4F3D98}"/>
                </a:ext>
              </a:extLst>
            </p:cNvPr>
            <p:cNvSpPr txBox="1"/>
            <p:nvPr/>
          </p:nvSpPr>
          <p:spPr>
            <a:xfrm>
              <a:off x="2287655" y="306973"/>
              <a:ext cx="9601102" cy="1630369"/>
            </a:xfrm>
            <a:prstGeom prst="rect">
              <a:avLst/>
            </a:prstGeom>
            <a:gradFill flip="none" rotWithShape="1">
              <a:gsLst>
                <a:gs pos="0">
                  <a:srgbClr val="4472C4">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342900" marR="0" lvl="1" indent="0"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Nêu</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những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đặc</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điểm</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loài</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Em</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thích</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nhất</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đặc</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điểm</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nào</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chúng</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7" name="Group 6">
              <a:extLst>
                <a:ext uri="{FF2B5EF4-FFF2-40B4-BE49-F238E27FC236}">
                  <a16:creationId xmlns:a16="http://schemas.microsoft.com/office/drawing/2014/main" id="{3F755A20-259D-44D9-8F3C-09675259C20E}"/>
                </a:ext>
              </a:extLst>
            </p:cNvPr>
            <p:cNvGrpSpPr/>
            <p:nvPr/>
          </p:nvGrpSpPr>
          <p:grpSpPr>
            <a:xfrm>
              <a:off x="2099706" y="341298"/>
              <a:ext cx="710730" cy="924655"/>
              <a:chOff x="4433779" y="744279"/>
              <a:chExt cx="480097" cy="624603"/>
            </a:xfrm>
          </p:grpSpPr>
          <p:sp>
            <p:nvSpPr>
              <p:cNvPr id="8" name="Oval 7">
                <a:extLst>
                  <a:ext uri="{FF2B5EF4-FFF2-40B4-BE49-F238E27FC236}">
                    <a16:creationId xmlns:a16="http://schemas.microsoft.com/office/drawing/2014/main" id="{18DCCC10-FE2E-42FE-B8C8-3C20504669E0}"/>
                  </a:ext>
                </a:extLst>
              </p:cNvPr>
              <p:cNvSpPr/>
              <p:nvPr/>
            </p:nvSpPr>
            <p:spPr>
              <a:xfrm>
                <a:off x="4433779" y="744279"/>
                <a:ext cx="480097" cy="624603"/>
              </a:xfrm>
              <a:prstGeom prst="ellipse">
                <a:avLst/>
              </a:prstGeom>
              <a:solidFill>
                <a:sysClr val="window" lastClr="FFFFFF"/>
              </a:solidFill>
              <a:ln w="28575" cap="flat" cmpd="sng" algn="ctr">
                <a:solidFill>
                  <a:srgbClr val="00B0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a:extLst>
                  <a:ext uri="{FF2B5EF4-FFF2-40B4-BE49-F238E27FC236}">
                    <a16:creationId xmlns:a16="http://schemas.microsoft.com/office/drawing/2014/main" id="{3F8AFFF9-C03E-4597-8387-EA0AC6FAA082}"/>
                  </a:ext>
                </a:extLst>
              </p:cNvPr>
              <p:cNvSpPr/>
              <p:nvPr/>
            </p:nvSpPr>
            <p:spPr>
              <a:xfrm>
                <a:off x="4477197" y="824735"/>
                <a:ext cx="361796" cy="544147"/>
              </a:xfrm>
              <a:prstGeom prst="ellipse">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4</a:t>
                </a:r>
              </a:p>
            </p:txBody>
          </p:sp>
        </p:grpSp>
      </p:grpSp>
      <p:sp>
        <p:nvSpPr>
          <p:cNvPr id="10" name="TextBox 9"/>
          <p:cNvSpPr txBox="1"/>
          <p:nvPr/>
        </p:nvSpPr>
        <p:spPr>
          <a:xfrm>
            <a:off x="232261" y="1015183"/>
            <a:ext cx="8793708" cy="1938992"/>
          </a:xfrm>
          <a:prstGeom prst="rect">
            <a:avLst/>
          </a:prstGeom>
          <a:noFill/>
        </p:spPr>
        <p:txBody>
          <a:bodyPr wrap="square" rtlCol="0">
            <a:spAutoFit/>
          </a:bodyPr>
          <a:lstStyle/>
          <a:p>
            <a:r>
              <a:rPr lang="nl-NL" sz="2400" b="1" dirty="0" smtClean="0">
                <a:solidFill>
                  <a:srgbClr val="FF0000"/>
                </a:solidFill>
                <a:latin typeface="Times New Roman" panose="02020603050405020304" pitchFamily="18" charset="0"/>
                <a:cs typeface="Times New Roman" panose="02020603050405020304" pitchFamily="18" charset="0"/>
              </a:rPr>
              <a:t>    Sống thành bầy rất đông, ăn rất khỏe để nuôi sống cơ thể, phải đi liên tục để tìm thức ăn, lúc rạng sáng và chiều tà, chúng rống rền vang, oai nghiêm và đầy uy lực...</a:t>
            </a:r>
          </a:p>
          <a:p>
            <a:r>
              <a:rPr lang="en-US" sz="2400" b="1" dirty="0" smtClean="0">
                <a:solidFill>
                  <a:srgbClr val="FF0000"/>
                </a:solidFill>
                <a:latin typeface="Times New Roman" panose="02020603050405020304" pitchFamily="18" charset="0"/>
                <a:cs typeface="Times New Roman" panose="02020603050405020304" pitchFamily="18" charset="0"/>
              </a:rPr>
              <a:t>    Chúng </a:t>
            </a:r>
            <a:r>
              <a:rPr lang="en-US" sz="2400" b="1" dirty="0" err="1" smtClean="0">
                <a:solidFill>
                  <a:srgbClr val="FF0000"/>
                </a:solidFill>
                <a:latin typeface="Times New Roman" panose="02020603050405020304" pitchFamily="18" charset="0"/>
                <a:cs typeface="Times New Roman" panose="02020603050405020304" pitchFamily="18" charset="0"/>
              </a:rPr>
              <a:t>là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loài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thông</a:t>
            </a:r>
            <a:r>
              <a:rPr lang="en-US" sz="2400" b="1" dirty="0" smtClean="0">
                <a:solidFill>
                  <a:srgbClr val="FF0000"/>
                </a:solidFill>
                <a:latin typeface="Times New Roman" panose="02020603050405020304" pitchFamily="18" charset="0"/>
                <a:cs typeface="Times New Roman" panose="02020603050405020304" pitchFamily="18" charset="0"/>
              </a:rPr>
              <a:t> minh </a:t>
            </a:r>
            <a:r>
              <a:rPr lang="en-US" sz="2400" b="1" dirty="0" err="1" smtClean="0">
                <a:solidFill>
                  <a:srgbClr val="FF0000"/>
                </a:solidFill>
                <a:latin typeface="Times New Roman" panose="02020603050405020304" pitchFamily="18" charset="0"/>
                <a:cs typeface="Times New Roman" panose="02020603050405020304" pitchFamily="18" charset="0"/>
              </a:rPr>
              <a:t>và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nghĩa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tận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tâm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thương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mến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đồng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loại</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504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0D8C2B-6521-6FE6-2D8C-BE32B2C7EBAD}"/>
              </a:ext>
            </a:extLst>
          </p:cNvPr>
          <p:cNvSpPr txBox="1"/>
          <p:nvPr/>
        </p:nvSpPr>
        <p:spPr>
          <a:xfrm>
            <a:off x="3046836" y="727552"/>
            <a:ext cx="3312992" cy="646331"/>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Nội</a:t>
            </a:r>
            <a:r>
              <a:rPr lang="en-US" sz="3600" dirty="0">
                <a:solidFill>
                  <a:srgbClr val="FF0000"/>
                </a:solidFill>
                <a:latin typeface="Times New Roman" panose="02020603050405020304" pitchFamily="18" charset="0"/>
                <a:cs typeface="Times New Roman" panose="02020603050405020304" pitchFamily="18" charset="0"/>
              </a:rPr>
              <a:t> dung:</a:t>
            </a:r>
          </a:p>
        </p:txBody>
      </p:sp>
      <p:sp>
        <p:nvSpPr>
          <p:cNvPr id="3" name="Rectangle 2"/>
          <p:cNvSpPr/>
          <p:nvPr/>
        </p:nvSpPr>
        <p:spPr>
          <a:xfrm>
            <a:off x="539552" y="1779662"/>
            <a:ext cx="8136904" cy="1224951"/>
          </a:xfrm>
          <a:prstGeom prst="rect">
            <a:avLst/>
          </a:prstGeom>
          <a:solidFill>
            <a:srgbClr val="4F81BD">
              <a:lumMod val="40000"/>
              <a:lumOff val="60000"/>
            </a:srgbClr>
          </a:solidFill>
        </p:spPr>
        <p:txBody>
          <a:bodyPr wrap="square">
            <a:spAutoFit/>
          </a:bodyPr>
          <a:lstStyle/>
          <a:p>
            <a:pPr lvl="0" algn="just">
              <a:lnSpc>
                <a:spcPct val="115000"/>
              </a:lnSpc>
              <a:defRPr/>
            </a:pPr>
            <a:r>
              <a:rPr lang="nl-NL" sz="3200" b="1" i="1" dirty="0" smtClean="0">
                <a:latin typeface="Times New Roman" panose="02020603050405020304" pitchFamily="18" charset="0"/>
                <a:ea typeface="Times New Roman" panose="02020603050405020304" pitchFamily="18" charset="0"/>
              </a:rPr>
              <a:t>Hiểu biết về môi trường sống, những hoạt động thường ngày, đặc điểm của loài voi.</a:t>
            </a:r>
            <a:endParaRPr kumimoji="0" lang="en-US" sz="3200" b="0" i="0" u="none" strike="noStrike" kern="0" cap="none" spc="0" normalizeH="0" baseline="0" noProof="0" dirty="0" smtClean="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120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32E4F-78B6-0106-2441-C26AC6EBFC1B}"/>
              </a:ext>
            </a:extLst>
          </p:cNvPr>
          <p:cNvSpPr txBox="1"/>
          <p:nvPr/>
        </p:nvSpPr>
        <p:spPr>
          <a:xfrm>
            <a:off x="1115616" y="1203598"/>
            <a:ext cx="7227493" cy="1107996"/>
          </a:xfrm>
          <a:prstGeom prst="rect">
            <a:avLst/>
          </a:prstGeom>
          <a:noFill/>
        </p:spPr>
        <p:txBody>
          <a:bodyPr wrap="square" rtlCol="0">
            <a:spAutoFit/>
          </a:bodyPr>
          <a:lstStyle/>
          <a:p>
            <a:pPr algn="ctr"/>
            <a:r>
              <a:rPr lang="en-US" sz="6600" b="1" dirty="0" err="1" smtClean="0">
                <a:solidFill>
                  <a:srgbClr val="00B050"/>
                </a:solidFill>
                <a:latin typeface="Times New Roman" panose="02020603050405020304" pitchFamily="18" charset="0"/>
                <a:cs typeface="Times New Roman" panose="02020603050405020304" pitchFamily="18" charset="0"/>
              </a:rPr>
              <a:t>Luyện</a:t>
            </a:r>
            <a:r>
              <a:rPr lang="en-US" sz="6600" b="1" dirty="0" smtClean="0">
                <a:solidFill>
                  <a:srgbClr val="00B050"/>
                </a:solidFill>
                <a:latin typeface="Times New Roman" panose="02020603050405020304" pitchFamily="18" charset="0"/>
                <a:cs typeface="Times New Roman" panose="02020603050405020304" pitchFamily="18" charset="0"/>
              </a:rPr>
              <a:t> </a:t>
            </a:r>
            <a:r>
              <a:rPr lang="en-US" sz="6600" b="1" dirty="0" err="1" smtClean="0">
                <a:solidFill>
                  <a:srgbClr val="00B050"/>
                </a:solidFill>
                <a:latin typeface="Times New Roman" panose="02020603050405020304" pitchFamily="18" charset="0"/>
                <a:cs typeface="Times New Roman" panose="02020603050405020304" pitchFamily="18" charset="0"/>
              </a:rPr>
              <a:t>đọc</a:t>
            </a:r>
            <a:r>
              <a:rPr lang="en-US" sz="6600" b="1" dirty="0" smtClean="0">
                <a:solidFill>
                  <a:srgbClr val="00B050"/>
                </a:solidFill>
                <a:latin typeface="Times New Roman" panose="02020603050405020304" pitchFamily="18" charset="0"/>
                <a:cs typeface="Times New Roman" panose="02020603050405020304" pitchFamily="18" charset="0"/>
              </a:rPr>
              <a:t> </a:t>
            </a:r>
            <a:r>
              <a:rPr lang="en-US" sz="6600" b="1" dirty="0" err="1" smtClean="0">
                <a:solidFill>
                  <a:srgbClr val="00B050"/>
                </a:solidFill>
                <a:latin typeface="Times New Roman" panose="02020603050405020304" pitchFamily="18" charset="0"/>
                <a:cs typeface="Times New Roman" panose="02020603050405020304" pitchFamily="18" charset="0"/>
              </a:rPr>
              <a:t>lại</a:t>
            </a:r>
            <a:endParaRPr lang="en-US" sz="66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00890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AC32E4F-78B6-0106-2441-C26AC6EBFC1B}"/>
              </a:ext>
            </a:extLst>
          </p:cNvPr>
          <p:cNvSpPr txBox="1"/>
          <p:nvPr/>
        </p:nvSpPr>
        <p:spPr>
          <a:xfrm>
            <a:off x="3275856" y="-101455"/>
            <a:ext cx="2160240" cy="523220"/>
          </a:xfrm>
          <a:prstGeom prst="rect">
            <a:avLst/>
          </a:prstGeom>
          <a:noFill/>
        </p:spPr>
        <p:txBody>
          <a:bodyPr wrap="square" rtlCol="0">
            <a:spAutoFit/>
          </a:bodyPr>
          <a:lstStyle/>
          <a:p>
            <a:pPr algn="ctr"/>
            <a:r>
              <a:rPr lang="en-US" sz="2800" b="1" dirty="0" err="1" smtClean="0">
                <a:solidFill>
                  <a:srgbClr val="0070C0"/>
                </a:solidFill>
                <a:latin typeface="Times New Roman" panose="02020603050405020304" pitchFamily="18" charset="0"/>
                <a:cs typeface="Times New Roman" panose="02020603050405020304" pitchFamily="18" charset="0"/>
              </a:rPr>
              <a:t>Nói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và</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nghe</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AC32E4F-78B6-0106-2441-C26AC6EBFC1B}"/>
              </a:ext>
            </a:extLst>
          </p:cNvPr>
          <p:cNvSpPr txBox="1"/>
          <p:nvPr/>
        </p:nvSpPr>
        <p:spPr>
          <a:xfrm>
            <a:off x="682237" y="314012"/>
            <a:ext cx="8424936" cy="830997"/>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Đọc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chuyện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 … </a:t>
            </a:r>
            <a:r>
              <a:rPr lang="en-US" sz="2400" b="1" dirty="0" err="1" smtClean="0">
                <a:latin typeface="Times New Roman" panose="02020603050405020304" pitchFamily="18" charset="0"/>
                <a:cs typeface="Times New Roman" panose="02020603050405020304" pitchFamily="18" charset="0"/>
              </a:rPr>
              <a:t>về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cây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cối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thú</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viết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phiếu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đọc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sách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theo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mẫu</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A696B877-6F7F-C4FE-DC3F-8F10289C1D8E}"/>
              </a:ext>
            </a:extLst>
          </p:cNvPr>
          <p:cNvSpPr/>
          <p:nvPr/>
        </p:nvSpPr>
        <p:spPr>
          <a:xfrm>
            <a:off x="137431" y="394858"/>
            <a:ext cx="509005" cy="35601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noProof="0"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1</a:t>
            </a:r>
            <a:endPar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886918" y="1059582"/>
            <a:ext cx="7128792" cy="169468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067429466"/>
              </p:ext>
            </p:extLst>
          </p:nvPr>
        </p:nvGraphicFramePr>
        <p:xfrm>
          <a:off x="886918" y="2755063"/>
          <a:ext cx="7128792" cy="2194560"/>
        </p:xfrm>
        <a:graphic>
          <a:graphicData uri="http://schemas.openxmlformats.org/drawingml/2006/table">
            <a:tbl>
              <a:tblPr firstRow="1" bandRow="1">
                <a:tableStyleId>{5C22544A-7EE6-4342-B048-85BDC9FD1C3A}</a:tableStyleId>
              </a:tblPr>
              <a:tblGrid>
                <a:gridCol w="3564396">
                  <a:extLst>
                    <a:ext uri="{9D8B030D-6E8A-4147-A177-3AD203B41FA5}">
                      <a16:colId xmlns:a16="http://schemas.microsoft.com/office/drawing/2014/main" val="3149996441"/>
                    </a:ext>
                  </a:extLst>
                </a:gridCol>
                <a:gridCol w="3564396">
                  <a:extLst>
                    <a:ext uri="{9D8B030D-6E8A-4147-A177-3AD203B41FA5}">
                      <a16:colId xmlns:a16="http://schemas.microsoft.com/office/drawing/2014/main" val="315282295"/>
                    </a:ext>
                  </a:extLst>
                </a:gridCol>
              </a:tblGrid>
              <a:tr h="370840">
                <a:tc gridSpan="2">
                  <a:txBody>
                    <a:bodyPr/>
                    <a:lstStyle/>
                    <a:p>
                      <a:pPr algn="ctr"/>
                      <a:r>
                        <a:rPr lang="en-US" sz="2000" dirty="0" smtClean="0">
                          <a:solidFill>
                            <a:schemeClr val="tx1"/>
                          </a:solidFill>
                          <a:latin typeface="Times New Roman" panose="02020603050405020304" pitchFamily="18" charset="0"/>
                          <a:cs typeface="Times New Roman" panose="02020603050405020304" pitchFamily="18" charset="0"/>
                        </a:rPr>
                        <a:t>PHIẾU</a:t>
                      </a:r>
                      <a:r>
                        <a:rPr lang="en-US" sz="2000" baseline="0" dirty="0" smtClean="0">
                          <a:solidFill>
                            <a:schemeClr val="tx1"/>
                          </a:solidFill>
                          <a:latin typeface="Times New Roman" panose="02020603050405020304" pitchFamily="18" charset="0"/>
                          <a:cs typeface="Times New Roman" panose="02020603050405020304" pitchFamily="18" charset="0"/>
                        </a:rPr>
                        <a:t> ĐỌC SÁCH</a:t>
                      </a:r>
                      <a:endParaRPr lang="en-US" sz="20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val="1405201379"/>
                  </a:ext>
                </a:extLst>
              </a:tr>
              <a:tr h="370840">
                <a:tc>
                  <a:txBody>
                    <a:bodyPr/>
                    <a:lstStyle/>
                    <a:p>
                      <a:r>
                        <a:rPr lang="en-US" sz="2000" dirty="0" err="1" smtClean="0">
                          <a:latin typeface="Times New Roman" panose="02020603050405020304" pitchFamily="18" charset="0"/>
                          <a:cs typeface="Times New Roman" panose="02020603050405020304" pitchFamily="18" charset="0"/>
                        </a:rPr>
                        <a:t>Tên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bài</a:t>
                      </a:r>
                      <a:r>
                        <a:rPr lang="en-US" sz="2000" baseline="0" dirty="0" smtClean="0">
                          <a:latin typeface="Times New Roman" panose="02020603050405020304" pitchFamily="18" charset="0"/>
                          <a:cs typeface="Times New Roman" panose="02020603050405020304" pitchFamily="18" charset="0"/>
                        </a:rPr>
                        <a:t>: Mặt </a:t>
                      </a:r>
                      <a:r>
                        <a:rPr lang="en-US" sz="2000" baseline="0" dirty="0" err="1" smtClean="0">
                          <a:latin typeface="Times New Roman" panose="02020603050405020304" pitchFamily="18" charset="0"/>
                          <a:cs typeface="Times New Roman" panose="02020603050405020304" pitchFamily="18" charset="0"/>
                        </a:rPr>
                        <a:t>trời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xanh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của</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tôi</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Những </a:t>
                      </a:r>
                      <a:r>
                        <a:rPr lang="en-US" sz="2000" dirty="0" err="1" smtClean="0">
                          <a:latin typeface="Times New Roman" panose="02020603050405020304" pitchFamily="18" charset="0"/>
                          <a:cs typeface="Times New Roman" panose="02020603050405020304" pitchFamily="18" charset="0"/>
                        </a:rPr>
                        <a:t>thông</a:t>
                      </a:r>
                      <a:r>
                        <a:rPr lang="en-US" sz="2000" baseline="0" dirty="0" smtClean="0">
                          <a:latin typeface="Times New Roman" panose="02020603050405020304" pitchFamily="18" charset="0"/>
                          <a:cs typeface="Times New Roman" panose="02020603050405020304" pitchFamily="18" charset="0"/>
                        </a:rPr>
                        <a:t> tin </a:t>
                      </a:r>
                      <a:r>
                        <a:rPr lang="en-US" sz="2000" baseline="0" dirty="0" err="1" smtClean="0">
                          <a:latin typeface="Times New Roman" panose="02020603050405020304" pitchFamily="18" charset="0"/>
                          <a:cs typeface="Times New Roman" panose="02020603050405020304" pitchFamily="18" charset="0"/>
                        </a:rPr>
                        <a:t>về</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cây</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viết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về</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cây</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cọ</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46718996"/>
                  </a:ext>
                </a:extLst>
              </a:tr>
              <a:tr h="370840">
                <a:tc>
                  <a:txBody>
                    <a:bodyPr/>
                    <a:lstStyle/>
                    <a:p>
                      <a:r>
                        <a:rPr lang="en-US" sz="2000" dirty="0" err="1" smtClean="0">
                          <a:latin typeface="Times New Roman" panose="02020603050405020304" pitchFamily="18" charset="0"/>
                          <a:cs typeface="Times New Roman" panose="02020603050405020304" pitchFamily="18" charset="0"/>
                        </a:rPr>
                        <a:t>Tên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tác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giả</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Nguyễn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Viết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Bình</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smtClean="0">
                          <a:latin typeface="Times New Roman" panose="02020603050405020304" pitchFamily="18" charset="0"/>
                          <a:cs typeface="Times New Roman" panose="02020603050405020304" pitchFamily="18" charset="0"/>
                        </a:rPr>
                        <a:t>Điều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thú</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vị</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cây</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cọ</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được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ví</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như</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mặt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trời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xanh</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82275986"/>
                  </a:ext>
                </a:extLst>
              </a:tr>
              <a:tr h="370840">
                <a:tc gridSpan="2">
                  <a:txBody>
                    <a:bodyPr/>
                    <a:lstStyle/>
                    <a:p>
                      <a:r>
                        <a:rPr lang="en-US" sz="2000" dirty="0" err="1" smtClean="0">
                          <a:latin typeface="Times New Roman" panose="02020603050405020304" pitchFamily="18" charset="0"/>
                          <a:cs typeface="Times New Roman" panose="02020603050405020304" pitchFamily="18" charset="0"/>
                        </a:rPr>
                        <a:t>Mức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yêu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thích</a:t>
                      </a:r>
                      <a:r>
                        <a:rPr lang="en-US" sz="2000" baseline="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04635817"/>
                  </a:ext>
                </a:extLst>
              </a:tr>
            </a:tbl>
          </a:graphicData>
        </a:graphic>
      </p:graphicFrame>
      <p:sp>
        <p:nvSpPr>
          <p:cNvPr id="7" name="5-Point Star 6"/>
          <p:cNvSpPr/>
          <p:nvPr/>
        </p:nvSpPr>
        <p:spPr>
          <a:xfrm>
            <a:off x="2987824" y="4663414"/>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3462795" y="4679360"/>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3896779" y="4681814"/>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4296935" y="4659179"/>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4750689" y="4659179"/>
            <a:ext cx="288032" cy="2425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61337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C32E4F-78B6-0106-2441-C26AC6EBFC1B}"/>
              </a:ext>
            </a:extLst>
          </p:cNvPr>
          <p:cNvSpPr txBox="1"/>
          <p:nvPr/>
        </p:nvSpPr>
        <p:spPr>
          <a:xfrm>
            <a:off x="3275856" y="1522"/>
            <a:ext cx="2160240" cy="523220"/>
          </a:xfrm>
          <a:prstGeom prst="rect">
            <a:avLst/>
          </a:prstGeom>
          <a:noFill/>
        </p:spPr>
        <p:txBody>
          <a:bodyPr wrap="square" rtlCol="0">
            <a:spAutoFit/>
          </a:bodyPr>
          <a:lstStyle/>
          <a:p>
            <a:pPr algn="ctr"/>
            <a:r>
              <a:rPr lang="en-US" sz="2800" b="1" dirty="0" err="1" smtClean="0">
                <a:solidFill>
                  <a:srgbClr val="0070C0"/>
                </a:solidFill>
                <a:latin typeface="Times New Roman" panose="02020603050405020304" pitchFamily="18" charset="0"/>
                <a:cs typeface="Times New Roman" panose="02020603050405020304" pitchFamily="18" charset="0"/>
              </a:rPr>
              <a:t>Nói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và</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nghe</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AC32E4F-78B6-0106-2441-C26AC6EBFC1B}"/>
              </a:ext>
            </a:extLst>
          </p:cNvPr>
          <p:cNvSpPr txBox="1"/>
          <p:nvPr/>
        </p:nvSpPr>
        <p:spPr>
          <a:xfrm>
            <a:off x="688516" y="699541"/>
            <a:ext cx="8455483" cy="954107"/>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Chia </a:t>
            </a:r>
            <a:r>
              <a:rPr lang="en-US" sz="2800" b="1" dirty="0" err="1" smtClean="0">
                <a:latin typeface="Times New Roman" panose="02020603050405020304" pitchFamily="18" charset="0"/>
                <a:cs typeface="Times New Roman" panose="02020603050405020304" pitchFamily="18" charset="0"/>
              </a:rPr>
              <a:t>sẻ</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bạn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thông</a:t>
            </a:r>
            <a:r>
              <a:rPr lang="en-US" sz="2800" b="1" dirty="0" smtClean="0">
                <a:latin typeface="Times New Roman" panose="02020603050405020304" pitchFamily="18" charset="0"/>
                <a:cs typeface="Times New Roman" panose="02020603050405020304" pitchFamily="18" charset="0"/>
              </a:rPr>
              <a:t> tin </a:t>
            </a:r>
            <a:r>
              <a:rPr lang="en-US" sz="2800" b="1" dirty="0" err="1" smtClean="0">
                <a:latin typeface="Times New Roman" panose="02020603050405020304" pitchFamily="18" charset="0"/>
                <a:cs typeface="Times New Roman" panose="02020603050405020304" pitchFamily="18" charset="0"/>
              </a:rPr>
              <a:t>thú</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hoặc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vẽ</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A696B877-6F7F-C4FE-DC3F-8F10289C1D8E}"/>
              </a:ext>
            </a:extLst>
          </p:cNvPr>
          <p:cNvSpPr/>
          <p:nvPr/>
        </p:nvSpPr>
        <p:spPr>
          <a:xfrm>
            <a:off x="179512" y="783146"/>
            <a:ext cx="509005" cy="35601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2</a:t>
            </a:r>
            <a:endPar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436096" y="2040171"/>
            <a:ext cx="3528070" cy="2768062"/>
          </a:xfrm>
          <a:prstGeom prst="rect">
            <a:avLst/>
          </a:prstGeom>
        </p:spPr>
      </p:pic>
      <p:sp>
        <p:nvSpPr>
          <p:cNvPr id="10" name="Cloud Callout 9"/>
          <p:cNvSpPr/>
          <p:nvPr/>
        </p:nvSpPr>
        <p:spPr>
          <a:xfrm>
            <a:off x="611560" y="2067694"/>
            <a:ext cx="3672408" cy="151216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Học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thảo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luận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nhóm</a:t>
            </a:r>
            <a:r>
              <a:rPr lang="en-US" sz="2800" dirty="0" smtClean="0">
                <a:solidFill>
                  <a:srgbClr val="FF0000"/>
                </a:solidFill>
                <a:latin typeface="Times New Roman" panose="02020603050405020304" pitchFamily="18" charset="0"/>
                <a:cs typeface="Times New Roman" panose="02020603050405020304" pitchFamily="18" charset="0"/>
              </a:rPr>
              <a:t> 3</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Oval 10"/>
          <p:cNvSpPr/>
          <p:nvPr/>
        </p:nvSpPr>
        <p:spPr>
          <a:xfrm>
            <a:off x="28333" y="1736762"/>
            <a:ext cx="4975715" cy="31392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smtClean="0">
                <a:solidFill>
                  <a:srgbClr val="FF0000"/>
                </a:solidFill>
                <a:latin typeface="Times New Roman" panose="02020603050405020304" pitchFamily="18" charset="0"/>
                <a:cs typeface="Times New Roman" panose="02020603050405020304" pitchFamily="18" charset="0"/>
              </a:rPr>
              <a:t>Bài </a:t>
            </a:r>
            <a:r>
              <a:rPr lang="en-US" sz="1950" b="1" dirty="0" err="1" smtClean="0">
                <a:solidFill>
                  <a:srgbClr val="FF0000"/>
                </a:solidFill>
                <a:latin typeface="Times New Roman" panose="02020603050405020304" pitchFamily="18" charset="0"/>
                <a:cs typeface="Times New Roman" panose="02020603050405020304" pitchFamily="18" charset="0"/>
              </a:rPr>
              <a:t>của</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tớ</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viết</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về</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một</a:t>
            </a:r>
            <a:r>
              <a:rPr lang="en-US" sz="1950" b="1" dirty="0" smtClean="0">
                <a:solidFill>
                  <a:srgbClr val="FF0000"/>
                </a:solidFill>
                <a:latin typeface="Times New Roman" panose="02020603050405020304" pitchFamily="18" charset="0"/>
                <a:cs typeface="Times New Roman" panose="02020603050405020304" pitchFamily="18" charset="0"/>
              </a:rPr>
              <a:t> con </a:t>
            </a:r>
            <a:r>
              <a:rPr lang="en-US" sz="1950" b="1" dirty="0" err="1" smtClean="0">
                <a:solidFill>
                  <a:srgbClr val="FF0000"/>
                </a:solidFill>
                <a:latin typeface="Times New Roman" panose="02020603050405020304" pitchFamily="18" charset="0"/>
                <a:cs typeface="Times New Roman" panose="02020603050405020304" pitchFamily="18" charset="0"/>
              </a:rPr>
              <a:t>vật</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rất</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đáng</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yêu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đó</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chính</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là</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chú</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chim</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sâu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Chú</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chim</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saau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có</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thân</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hình</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bé</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nhỏ</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đôi</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chân</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bé</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tý</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xíu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cái</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mỏ</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như</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hai</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cái</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vỏ</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trấu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chắp</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lại</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Tuy</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chú</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bé</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nhỏ</a:t>
            </a:r>
            <a:r>
              <a:rPr lang="en-US" sz="1950" b="1" dirty="0" smtClean="0">
                <a:solidFill>
                  <a:srgbClr val="FF0000"/>
                </a:solidFill>
                <a:latin typeface="Times New Roman" panose="02020603050405020304" pitchFamily="18" charset="0"/>
                <a:cs typeface="Times New Roman" panose="02020603050405020304" pitchFamily="18" charset="0"/>
              </a:rPr>
              <a:t> những </a:t>
            </a:r>
            <a:r>
              <a:rPr lang="en-US" sz="1950" b="1" dirty="0" err="1" smtClean="0">
                <a:solidFill>
                  <a:srgbClr val="FF0000"/>
                </a:solidFill>
                <a:latin typeface="Times New Roman" panose="02020603050405020304" pitchFamily="18" charset="0"/>
                <a:cs typeface="Times New Roman" panose="02020603050405020304" pitchFamily="18" charset="0"/>
              </a:rPr>
              <a:t>rất</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có</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ích</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chú</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thường</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bắt</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sâu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cho</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các</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bác</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nông</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dân</a:t>
            </a:r>
            <a:endParaRPr lang="en-US" sz="195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770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051671"/>
            <a:ext cx="7351945" cy="3276316"/>
          </a:xfrm>
          <a:prstGeom prst="rect">
            <a:avLst/>
          </a:prstGeom>
        </p:spPr>
      </p:pic>
      <p:sp>
        <p:nvSpPr>
          <p:cNvPr id="6" name="TextBox 5">
            <a:extLst>
              <a:ext uri="{FF2B5EF4-FFF2-40B4-BE49-F238E27FC236}">
                <a16:creationId xmlns:a16="http://schemas.microsoft.com/office/drawing/2014/main" id="{CCEFAD26-3A77-451D-A001-71B9B70B7547}"/>
              </a:ext>
            </a:extLst>
          </p:cNvPr>
          <p:cNvSpPr txBox="1"/>
          <p:nvPr/>
        </p:nvSpPr>
        <p:spPr>
          <a:xfrm>
            <a:off x="1876764" y="2332039"/>
            <a:ext cx="5269230" cy="715581"/>
          </a:xfrm>
          <a:prstGeom prst="rect">
            <a:avLst/>
          </a:prstGeom>
          <a:noFill/>
        </p:spPr>
        <p:txBody>
          <a:bodyPr wrap="square" rtlCol="0">
            <a:spAutoFit/>
          </a:bodyPr>
          <a:lstStyle/>
          <a:p>
            <a:pPr defTabSz="685800"/>
            <a:r>
              <a:rPr lang="en-US" sz="4050" dirty="0" smtClean="0">
                <a:solidFill>
                  <a:srgbClr val="FF00FF"/>
                </a:solidFill>
                <a:latin typeface="Times New Roman" panose="02020603050405020304" pitchFamily="18" charset="0"/>
                <a:cs typeface="Times New Roman" panose="02020603050405020304" pitchFamily="18" charset="0"/>
              </a:rPr>
              <a:t>CỦNG CỐ, DẶN DÒ</a:t>
            </a:r>
            <a:endParaRPr lang="en-US" sz="4050"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2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8.33333E-7 4.93827E-7 L 8.33333E-7 -0.07222 " pathEditMode="relative" rAng="0" ptsTypes="AA">
                                      <p:cBhvr>
                                        <p:cTn id="21" dur="500" accel="50000" decel="50000" autoRev="1" fill="hold">
                                          <p:stCondLst>
                                            <p:cond delay="0"/>
                                          </p:stCondLst>
                                        </p:cTn>
                                        <p:tgtEl>
                                          <p:spTgt spid="6"/>
                                        </p:tgtEl>
                                        <p:attrNameLst>
                                          <p:attrName>ppt_x</p:attrName>
                                          <p:attrName>ppt_y</p:attrName>
                                        </p:attrNameLst>
                                      </p:cBhvr>
                                      <p:rCtr x="0" y="-3611"/>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Google Shape;416;p36"/>
          <p:cNvSpPr/>
          <p:nvPr/>
        </p:nvSpPr>
        <p:spPr>
          <a:xfrm>
            <a:off x="5301771" y="1985392"/>
            <a:ext cx="2592089" cy="2458566"/>
          </a:xfrm>
          <a:prstGeom prst="ellipse">
            <a:avLst/>
          </a:prstGeom>
          <a:solidFill>
            <a:srgbClr val="92D050"/>
          </a:solidFill>
          <a:ln>
            <a:noFill/>
          </a:ln>
        </p:spPr>
        <p:txBody>
          <a:bodyPr spcFirstLastPara="1" wrap="square" lIns="121705" tIns="121705" rIns="121705" bIns="121705" anchor="ctr" anchorCtr="0">
            <a:noAutofit/>
          </a:bodyPr>
          <a:lstStyle/>
          <a:p>
            <a:endParaRPr sz="1600"/>
          </a:p>
        </p:txBody>
      </p:sp>
      <p:sp>
        <p:nvSpPr>
          <p:cNvPr id="8" name="Google Shape;418;p36"/>
          <p:cNvSpPr/>
          <p:nvPr/>
        </p:nvSpPr>
        <p:spPr>
          <a:xfrm>
            <a:off x="971600" y="1985392"/>
            <a:ext cx="2592089" cy="2458566"/>
          </a:xfrm>
          <a:prstGeom prst="ellipse">
            <a:avLst/>
          </a:prstGeom>
          <a:solidFill>
            <a:srgbClr val="EC3730"/>
          </a:solidFill>
          <a:ln>
            <a:noFill/>
          </a:ln>
        </p:spPr>
        <p:txBody>
          <a:bodyPr spcFirstLastPara="1" wrap="square" lIns="121705" tIns="121705" rIns="121705" bIns="121705" anchor="ctr" anchorCtr="0">
            <a:noAutofit/>
          </a:bodyPr>
          <a:lstStyle/>
          <a:p>
            <a:endParaRPr sz="1600"/>
          </a:p>
        </p:txBody>
      </p:sp>
      <p:sp>
        <p:nvSpPr>
          <p:cNvPr id="9" name="Google Shape;419;p36"/>
          <p:cNvSpPr/>
          <p:nvPr/>
        </p:nvSpPr>
        <p:spPr>
          <a:xfrm>
            <a:off x="3163448" y="1357858"/>
            <a:ext cx="2592089" cy="2458566"/>
          </a:xfrm>
          <a:prstGeom prst="ellipse">
            <a:avLst/>
          </a:prstGeom>
          <a:solidFill>
            <a:srgbClr val="FFFF00"/>
          </a:solidFill>
          <a:ln>
            <a:noFill/>
          </a:ln>
        </p:spPr>
        <p:txBody>
          <a:bodyPr spcFirstLastPara="1" wrap="square" lIns="121705" tIns="121705" rIns="121705" bIns="121705" anchor="ctr" anchorCtr="0">
            <a:noAutofit/>
          </a:bodyPr>
          <a:lstStyle/>
          <a:p>
            <a:endParaRPr sz="1600"/>
          </a:p>
        </p:txBody>
      </p:sp>
      <p:sp>
        <p:nvSpPr>
          <p:cNvPr id="10" name="Google Shape;426;p36"/>
          <p:cNvSpPr txBox="1">
            <a:spLocks/>
          </p:cNvSpPr>
          <p:nvPr/>
        </p:nvSpPr>
        <p:spPr>
          <a:xfrm>
            <a:off x="3219096" y="2264376"/>
            <a:ext cx="2426227" cy="59147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smtClean="0">
                <a:solidFill>
                  <a:srgbClr val="002060"/>
                </a:solidFill>
              </a:rPr>
              <a:t>Hoàn</a:t>
            </a:r>
            <a:r>
              <a:rPr lang="en-US" sz="4000" dirty="0" smtClean="0">
                <a:solidFill>
                  <a:srgbClr val="002060"/>
                </a:solidFill>
              </a:rPr>
              <a:t> </a:t>
            </a:r>
            <a:r>
              <a:rPr lang="en-US" sz="4000" dirty="0" err="1" smtClean="0">
                <a:solidFill>
                  <a:srgbClr val="002060"/>
                </a:solidFill>
              </a:rPr>
              <a:t>thành</a:t>
            </a:r>
            <a:r>
              <a:rPr lang="en-US" sz="4000" dirty="0" smtClean="0">
                <a:solidFill>
                  <a:srgbClr val="002060"/>
                </a:solidFill>
              </a:rPr>
              <a:t> </a:t>
            </a:r>
            <a:r>
              <a:rPr lang="en-US" sz="4000" dirty="0" err="1" smtClean="0">
                <a:solidFill>
                  <a:srgbClr val="002060"/>
                </a:solidFill>
              </a:rPr>
              <a:t>bài</a:t>
            </a:r>
            <a:endParaRPr lang="en-US" sz="4000" dirty="0">
              <a:solidFill>
                <a:srgbClr val="002060"/>
              </a:solidFill>
            </a:endParaRPr>
          </a:p>
        </p:txBody>
      </p:sp>
      <p:sp>
        <p:nvSpPr>
          <p:cNvPr id="11" name="Google Shape;423;p36"/>
          <p:cNvSpPr txBox="1">
            <a:spLocks/>
          </p:cNvSpPr>
          <p:nvPr/>
        </p:nvSpPr>
        <p:spPr>
          <a:xfrm>
            <a:off x="1045903" y="2926809"/>
            <a:ext cx="2376082" cy="54604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smtClean="0">
                <a:solidFill>
                  <a:srgbClr val="FFFFFF"/>
                </a:solidFill>
              </a:rPr>
              <a:t>Xem</a:t>
            </a:r>
            <a:r>
              <a:rPr lang="en-US" sz="4000" dirty="0" smtClean="0">
                <a:solidFill>
                  <a:srgbClr val="FFFFFF"/>
                </a:solidFill>
              </a:rPr>
              <a:t> </a:t>
            </a:r>
            <a:r>
              <a:rPr lang="en-US" sz="4000" dirty="0" err="1" smtClean="0">
                <a:solidFill>
                  <a:srgbClr val="FFFFFF"/>
                </a:solidFill>
              </a:rPr>
              <a:t>lại</a:t>
            </a:r>
            <a:r>
              <a:rPr lang="en-US" sz="4000" dirty="0" smtClean="0">
                <a:solidFill>
                  <a:srgbClr val="FFFFFF"/>
                </a:solidFill>
              </a:rPr>
              <a:t> </a:t>
            </a:r>
            <a:r>
              <a:rPr lang="en-US" sz="4000" dirty="0" err="1" smtClean="0">
                <a:solidFill>
                  <a:srgbClr val="FFFFFF"/>
                </a:solidFill>
              </a:rPr>
              <a:t>bài</a:t>
            </a:r>
            <a:r>
              <a:rPr lang="en-US" sz="4000" dirty="0" smtClean="0">
                <a:solidFill>
                  <a:srgbClr val="FFFFFF"/>
                </a:solidFill>
              </a:rPr>
              <a:t> </a:t>
            </a:r>
            <a:r>
              <a:rPr lang="en-US" sz="4000" dirty="0" err="1" smtClean="0">
                <a:solidFill>
                  <a:srgbClr val="FFFFFF"/>
                </a:solidFill>
              </a:rPr>
              <a:t>đã</a:t>
            </a:r>
            <a:r>
              <a:rPr lang="en-US" sz="4000" dirty="0" smtClean="0">
                <a:solidFill>
                  <a:srgbClr val="FFFFFF"/>
                </a:solidFill>
              </a:rPr>
              <a:t> </a:t>
            </a:r>
            <a:r>
              <a:rPr lang="en-US" sz="4000" dirty="0" err="1" smtClean="0">
                <a:solidFill>
                  <a:srgbClr val="FFFFFF"/>
                </a:solidFill>
              </a:rPr>
              <a:t>học</a:t>
            </a:r>
            <a:r>
              <a:rPr lang="en-US" sz="4000" dirty="0" smtClean="0">
                <a:solidFill>
                  <a:srgbClr val="FFFFFF"/>
                </a:solidFill>
              </a:rPr>
              <a:t> </a:t>
            </a:r>
            <a:endParaRPr lang="en-US" sz="4000" dirty="0">
              <a:solidFill>
                <a:srgbClr val="FFFFFF"/>
              </a:solidFill>
            </a:endParaRPr>
          </a:p>
        </p:txBody>
      </p:sp>
      <p:sp>
        <p:nvSpPr>
          <p:cNvPr id="12" name="Google Shape;417;p36"/>
          <p:cNvSpPr txBox="1">
            <a:spLocks/>
          </p:cNvSpPr>
          <p:nvPr/>
        </p:nvSpPr>
        <p:spPr>
          <a:xfrm>
            <a:off x="5508244" y="2922708"/>
            <a:ext cx="2179144" cy="592690"/>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vi-VN" sz="3600" dirty="0" smtClean="0">
                <a:solidFill>
                  <a:srgbClr val="FFFFFF"/>
                </a:solidFill>
              </a:rPr>
              <a:t>Chuẩn bị bài mới</a:t>
            </a:r>
            <a:endParaRPr lang="vi-VN" sz="3600" dirty="0">
              <a:solidFill>
                <a:srgbClr val="FFFFFF"/>
              </a:solidFill>
            </a:endParaRPr>
          </a:p>
        </p:txBody>
      </p:sp>
    </p:spTree>
    <p:extLst>
      <p:ext uri="{BB962C8B-B14F-4D97-AF65-F5344CB8AC3E}">
        <p14:creationId xmlns:p14="http://schemas.microsoft.com/office/powerpoint/2010/main" val="194545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384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6934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oi Rừng Châu 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520" y="195486"/>
            <a:ext cx="8640960" cy="3312368"/>
          </a:xfrm>
          <a:prstGeom prst="rect">
            <a:avLst/>
          </a:prstGeom>
        </p:spPr>
      </p:pic>
      <p:sp>
        <p:nvSpPr>
          <p:cNvPr id="4" name="TextBox 3">
            <a:extLst>
              <a:ext uri="{FF2B5EF4-FFF2-40B4-BE49-F238E27FC236}">
                <a16:creationId xmlns:a16="http://schemas.microsoft.com/office/drawing/2014/main" id="{2C16FBC0-0DFA-405E-27F6-AEA0C1274735}"/>
              </a:ext>
            </a:extLst>
          </p:cNvPr>
          <p:cNvSpPr txBox="1"/>
          <p:nvPr/>
        </p:nvSpPr>
        <p:spPr>
          <a:xfrm>
            <a:off x="301157" y="3959724"/>
            <a:ext cx="6469290"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Khi </a:t>
            </a:r>
            <a:r>
              <a:rPr lang="en-US" sz="2400" b="1" dirty="0" err="1" smtClean="0">
                <a:solidFill>
                  <a:srgbClr val="FF0000"/>
                </a:solidFill>
                <a:latin typeface="Times New Roman" panose="02020603050405020304" pitchFamily="18" charset="0"/>
                <a:cs typeface="Times New Roman" panose="02020603050405020304" pitchFamily="18" charset="0"/>
              </a:rPr>
              <a:t>xem</a:t>
            </a:r>
            <a:r>
              <a:rPr lang="en-US" sz="2400" b="1" dirty="0" smtClean="0">
                <a:solidFill>
                  <a:srgbClr val="FF0000"/>
                </a:solidFill>
                <a:latin typeface="Times New Roman" panose="02020603050405020304" pitchFamily="18" charset="0"/>
                <a:cs typeface="Times New Roman" panose="02020603050405020304" pitchFamily="18" charset="0"/>
              </a:rPr>
              <a:t> video </a:t>
            </a:r>
            <a:r>
              <a:rPr lang="en-US" sz="2400" b="1" dirty="0" err="1" smtClean="0">
                <a:solidFill>
                  <a:srgbClr val="FF0000"/>
                </a:solidFill>
                <a:latin typeface="Times New Roman" panose="02020603050405020304" pitchFamily="18" charset="0"/>
                <a:cs typeface="Times New Roman" panose="02020603050405020304" pitchFamily="18" charset="0"/>
              </a:rPr>
              <a:t>các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bạn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thấy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có</a:t>
            </a:r>
            <a:r>
              <a:rPr lang="en-US" sz="2400" b="1" dirty="0" smtClean="0">
                <a:solidFill>
                  <a:srgbClr val="FF0000"/>
                </a:solidFill>
                <a:latin typeface="Times New Roman" panose="02020603050405020304" pitchFamily="18" charset="0"/>
                <a:cs typeface="Times New Roman" panose="02020603050405020304" pitchFamily="18" charset="0"/>
              </a:rPr>
              <a:t> con </a:t>
            </a:r>
            <a:r>
              <a:rPr lang="en-US" sz="2400" b="1" dirty="0" err="1" smtClean="0">
                <a:solidFill>
                  <a:srgbClr val="FF0000"/>
                </a:solidFill>
                <a:latin typeface="Times New Roman" panose="02020603050405020304" pitchFamily="18" charset="0"/>
                <a:cs typeface="Times New Roman" panose="02020603050405020304" pitchFamily="18" charset="0"/>
              </a:rPr>
              <a:t>vật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nào</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70290" y="4011910"/>
            <a:ext cx="5885886" cy="447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FF0000"/>
                </a:solidFill>
                <a:latin typeface="Times New Roman" panose="02020603050405020304" pitchFamily="18" charset="0"/>
                <a:cs typeface="Times New Roman" panose="02020603050405020304" pitchFamily="18" charset="0"/>
              </a:rPr>
              <a:t>Bầy </a:t>
            </a:r>
            <a:r>
              <a:rPr lang="en-US" sz="2400" b="1" dirty="0" err="1" smtClean="0">
                <a:solidFill>
                  <a:srgbClr val="FF0000"/>
                </a:solidFill>
                <a:latin typeface="Times New Roman" panose="02020603050405020304" pitchFamily="18" charset="0"/>
                <a:cs typeface="Times New Roman" panose="02020603050405020304" pitchFamily="18" charset="0"/>
              </a:rPr>
              <a:t>voi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sống</a:t>
            </a:r>
            <a:r>
              <a:rPr lang="en-US" sz="2400" b="1" dirty="0" smtClean="0">
                <a:solidFill>
                  <a:srgbClr val="FF0000"/>
                </a:solidFill>
                <a:latin typeface="Times New Roman" panose="02020603050405020304" pitchFamily="18" charset="0"/>
                <a:cs typeface="Times New Roman" panose="02020603050405020304" pitchFamily="18" charset="0"/>
              </a:rPr>
              <a:t> ở </a:t>
            </a:r>
            <a:r>
              <a:rPr lang="en-US" sz="2400" b="1" dirty="0" err="1" smtClean="0">
                <a:solidFill>
                  <a:srgbClr val="FF0000"/>
                </a:solidFill>
                <a:latin typeface="Times New Roman" panose="02020603050405020304" pitchFamily="18" charset="0"/>
                <a:cs typeface="Times New Roman" panose="02020603050405020304" pitchFamily="18" charset="0"/>
              </a:rPr>
              <a:t>đâu</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51186" y="3959724"/>
            <a:ext cx="864129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FF0000"/>
                </a:solidFill>
                <a:latin typeface="Times New Roman" panose="02020603050405020304" pitchFamily="18" charset="0"/>
                <a:cs typeface="Times New Roman" panose="02020603050405020304" pitchFamily="18" charset="0"/>
              </a:rPr>
              <a:t>Voi </a:t>
            </a:r>
            <a:r>
              <a:rPr lang="en-US" sz="2400" b="1" dirty="0" err="1" smtClean="0">
                <a:solidFill>
                  <a:srgbClr val="FF0000"/>
                </a:solidFill>
                <a:latin typeface="Times New Roman" panose="02020603050405020304" pitchFamily="18" charset="0"/>
                <a:cs typeface="Times New Roman" panose="02020603050405020304" pitchFamily="18" charset="0"/>
              </a:rPr>
              <a:t>là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loài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như</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nào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có</a:t>
            </a:r>
            <a:r>
              <a:rPr lang="en-US" sz="2400" b="1" dirty="0" smtClean="0">
                <a:solidFill>
                  <a:srgbClr val="FF0000"/>
                </a:solidFill>
                <a:latin typeface="Times New Roman" panose="02020603050405020304" pitchFamily="18" charset="0"/>
                <a:cs typeface="Times New Roman" panose="02020603050405020304" pitchFamily="18" charset="0"/>
              </a:rPr>
              <a:t> những </a:t>
            </a:r>
            <a:r>
              <a:rPr lang="en-US" sz="2400" b="1" dirty="0" err="1" smtClean="0">
                <a:solidFill>
                  <a:srgbClr val="FF0000"/>
                </a:solidFill>
                <a:latin typeface="Times New Roman" panose="02020603050405020304" pitchFamily="18" charset="0"/>
                <a:cs typeface="Times New Roman" panose="02020603050405020304" pitchFamily="18" charset="0"/>
              </a:rPr>
              <a:t>đặc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điểm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gì</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với</a:t>
            </a:r>
            <a:r>
              <a:rPr lang="en-US" sz="2400" b="1" dirty="0" smtClean="0">
                <a:solidFill>
                  <a:srgbClr val="FF0000"/>
                </a:solidFill>
                <a:latin typeface="Times New Roman" panose="02020603050405020304" pitchFamily="18" charset="0"/>
                <a:cs typeface="Times New Roman" panose="02020603050405020304" pitchFamily="18" charset="0"/>
              </a:rPr>
              <a:t> những </a:t>
            </a:r>
            <a:r>
              <a:rPr lang="en-US" sz="2400" b="1" dirty="0" err="1" smtClean="0">
                <a:solidFill>
                  <a:srgbClr val="FF0000"/>
                </a:solidFill>
                <a:latin typeface="Times New Roman" panose="02020603050405020304" pitchFamily="18" charset="0"/>
                <a:cs typeface="Times New Roman" panose="02020603050405020304" pitchFamily="18" charset="0"/>
              </a:rPr>
              <a:t>loài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thú</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khác</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64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childTnLst>
        </p:cTn>
      </p:par>
    </p:tnLst>
    <p:bldLst>
      <p:bldP spid="4" grpId="0"/>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179511" y="195485"/>
            <a:ext cx="8784977" cy="4752529"/>
          </a:xfrm>
          <a:prstGeom prst="rect">
            <a:avLst/>
          </a:prstGeom>
          <a:ln>
            <a:noFill/>
          </a:ln>
          <a:effectLst>
            <a:softEdge rad="112500"/>
          </a:effectLst>
        </p:spPr>
      </p:pic>
    </p:spTree>
    <p:extLst>
      <p:ext uri="{BB962C8B-B14F-4D97-AF65-F5344CB8AC3E}">
        <p14:creationId xmlns:p14="http://schemas.microsoft.com/office/powerpoint/2010/main" val="13543183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11FD2300-BEBC-D0D9-732D-E4792C489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2" y="130267"/>
            <a:ext cx="8640960" cy="4896544"/>
          </a:xfrm>
          <a:prstGeom prst="rect">
            <a:avLst/>
          </a:prstGeom>
        </p:spPr>
      </p:pic>
      <p:sp>
        <p:nvSpPr>
          <p:cNvPr id="3" name="TextBox 2">
            <a:extLst>
              <a:ext uri="{FF2B5EF4-FFF2-40B4-BE49-F238E27FC236}">
                <a16:creationId xmlns:a16="http://schemas.microsoft.com/office/drawing/2014/main" id="{43D4BC7E-2A04-4770-F69D-BCC09556189E}"/>
              </a:ext>
            </a:extLst>
          </p:cNvPr>
          <p:cNvSpPr txBox="1"/>
          <p:nvPr/>
        </p:nvSpPr>
        <p:spPr>
          <a:xfrm>
            <a:off x="557808" y="490306"/>
            <a:ext cx="8254698" cy="646331"/>
          </a:xfrm>
          <a:prstGeom prst="rect">
            <a:avLst/>
          </a:prstGeom>
          <a:noFill/>
        </p:spPr>
        <p:txBody>
          <a:bodyPr wrap="square" rtlCol="0">
            <a:spAutoFit/>
          </a:bodyPr>
          <a:lstStyle/>
          <a:p>
            <a:r>
              <a:rPr lang="en-US" sz="3600" b="1" dirty="0" err="1" smtClean="0">
                <a:solidFill>
                  <a:prstClr val="white"/>
                </a:solidFill>
                <a:latin typeface="Times New Roman" panose="02020603050405020304" pitchFamily="18" charset="0"/>
                <a:cs typeface="Times New Roman" panose="02020603050405020304" pitchFamily="18" charset="0"/>
              </a:rPr>
              <a:t>Thứ</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ngày</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tháng</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năm</a:t>
            </a:r>
            <a:r>
              <a:rPr lang="en-US" sz="3600" b="1" dirty="0">
                <a:solidFill>
                  <a:prstClr val="white"/>
                </a:solidFill>
                <a:latin typeface="Times New Roman" panose="02020603050405020304" pitchFamily="18" charset="0"/>
                <a:cs typeface="Times New Roman" panose="02020603050405020304" pitchFamily="18" charset="0"/>
              </a:rPr>
              <a:t> 202…</a:t>
            </a:r>
          </a:p>
        </p:txBody>
      </p:sp>
      <p:sp>
        <p:nvSpPr>
          <p:cNvPr id="4" name="TextBox 3">
            <a:extLst>
              <a:ext uri="{FF2B5EF4-FFF2-40B4-BE49-F238E27FC236}">
                <a16:creationId xmlns:a16="http://schemas.microsoft.com/office/drawing/2014/main" id="{2C16FBC0-0DFA-405E-27F6-AEA0C1274735}"/>
              </a:ext>
            </a:extLst>
          </p:cNvPr>
          <p:cNvSpPr txBox="1"/>
          <p:nvPr/>
        </p:nvSpPr>
        <p:spPr>
          <a:xfrm>
            <a:off x="2992969" y="1136637"/>
            <a:ext cx="3384376" cy="646331"/>
          </a:xfrm>
          <a:prstGeom prst="rect">
            <a:avLst/>
          </a:prstGeom>
          <a:noFill/>
        </p:spPr>
        <p:txBody>
          <a:bodyPr wrap="square" rtlCol="0">
            <a:spAutoFit/>
          </a:bodyPr>
          <a:lstStyle/>
          <a:p>
            <a:r>
              <a:rPr lang="en-US" sz="3600" b="1" dirty="0" err="1" smtClean="0">
                <a:solidFill>
                  <a:prstClr val="white"/>
                </a:solidFill>
                <a:latin typeface="Times New Roman" panose="02020603050405020304" pitchFamily="18" charset="0"/>
                <a:cs typeface="Times New Roman" panose="02020603050405020304" pitchFamily="18" charset="0"/>
              </a:rPr>
              <a:t>Tiếng</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Việt</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C3AFE64-B622-5090-3569-96CCBCE47581}"/>
              </a:ext>
            </a:extLst>
          </p:cNvPr>
          <p:cNvSpPr txBox="1"/>
          <p:nvPr/>
        </p:nvSpPr>
        <p:spPr>
          <a:xfrm>
            <a:off x="53752" y="1782968"/>
            <a:ext cx="8892480" cy="646331"/>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cs typeface="Times New Roman" panose="02020603050405020304" pitchFamily="18" charset="0"/>
              </a:rPr>
              <a:t>Bài 8</a:t>
            </a:r>
            <a:r>
              <a:rPr lang="en-US" sz="3600" b="1" dirty="0" smtClean="0">
                <a:solidFill>
                  <a:prstClr val="white"/>
                </a:solidFill>
                <a:latin typeface="Times New Roman" panose="02020603050405020304" pitchFamily="18" charset="0"/>
                <a:cs typeface="Times New Roman" panose="02020603050405020304" pitchFamily="18" charset="0"/>
              </a:rPr>
              <a:t>: Bầy </a:t>
            </a:r>
            <a:r>
              <a:rPr lang="en-US" sz="3600" b="1" dirty="0" err="1" smtClean="0">
                <a:solidFill>
                  <a:prstClr val="white"/>
                </a:solidFill>
                <a:latin typeface="Times New Roman" panose="02020603050405020304" pitchFamily="18" charset="0"/>
                <a:cs typeface="Times New Roman" panose="02020603050405020304" pitchFamily="18" charset="0"/>
              </a:rPr>
              <a:t>voi</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rừng</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Trường</a:t>
            </a:r>
            <a:r>
              <a:rPr lang="en-US" sz="3600" b="1" dirty="0" smtClean="0">
                <a:solidFill>
                  <a:prstClr val="white"/>
                </a:solidFill>
                <a:latin typeface="Times New Roman" panose="02020603050405020304" pitchFamily="18" charset="0"/>
                <a:cs typeface="Times New Roman" panose="02020603050405020304" pitchFamily="18" charset="0"/>
              </a:rPr>
              <a:t> </a:t>
            </a:r>
            <a:r>
              <a:rPr lang="en-US" sz="3600" b="1" dirty="0" err="1" smtClean="0">
                <a:solidFill>
                  <a:prstClr val="white"/>
                </a:solidFill>
                <a:latin typeface="Times New Roman" panose="02020603050405020304" pitchFamily="18" charset="0"/>
                <a:cs typeface="Times New Roman" panose="02020603050405020304" pitchFamily="18" charset="0"/>
              </a:rPr>
              <a:t>Sơn</a:t>
            </a:r>
            <a:endParaRPr lang="en-US"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1278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84208" y="461665"/>
            <a:ext cx="8496945" cy="2795623"/>
          </a:xfrm>
          <a:prstGeom prst="rect">
            <a:avLst/>
          </a:prstGeom>
        </p:spPr>
      </p:pic>
      <p:sp>
        <p:nvSpPr>
          <p:cNvPr id="3" name="TextBox 2">
            <a:extLst>
              <a:ext uri="{FF2B5EF4-FFF2-40B4-BE49-F238E27FC236}">
                <a16:creationId xmlns:a16="http://schemas.microsoft.com/office/drawing/2014/main" id="{2C16FBC0-0DFA-405E-27F6-AEA0C1274735}"/>
              </a:ext>
            </a:extLst>
          </p:cNvPr>
          <p:cNvSpPr txBox="1"/>
          <p:nvPr/>
        </p:nvSpPr>
        <p:spPr>
          <a:xfrm>
            <a:off x="2771800" y="0"/>
            <a:ext cx="4428492" cy="461665"/>
          </a:xfrm>
          <a:prstGeom prst="rect">
            <a:avLst/>
          </a:prstGeom>
          <a:noFill/>
        </p:spPr>
        <p:txBody>
          <a:bodyPr wrap="square" rtlCol="0">
            <a:spAutoFit/>
          </a:bodyPr>
          <a:lstStyle/>
          <a:p>
            <a:r>
              <a:rPr lang="en-US" sz="2400" b="1" dirty="0" smtClean="0">
                <a:solidFill>
                  <a:schemeClr val="accent2"/>
                </a:solidFill>
                <a:latin typeface="Times New Roman" panose="02020603050405020304" pitchFamily="18" charset="0"/>
                <a:cs typeface="Times New Roman" panose="02020603050405020304" pitchFamily="18" charset="0"/>
              </a:rPr>
              <a:t>Bầy </a:t>
            </a:r>
            <a:r>
              <a:rPr lang="en-US" sz="2400" b="1" dirty="0" err="1" smtClean="0">
                <a:solidFill>
                  <a:schemeClr val="accent2"/>
                </a:solidFill>
                <a:latin typeface="Times New Roman" panose="02020603050405020304" pitchFamily="18" charset="0"/>
                <a:cs typeface="Times New Roman" panose="02020603050405020304" pitchFamily="18" charset="0"/>
              </a:rPr>
              <a:t>voi</a:t>
            </a:r>
            <a:r>
              <a:rPr lang="en-US" sz="2400" b="1" dirty="0" smtClean="0">
                <a:solidFill>
                  <a:schemeClr val="accent2"/>
                </a:solidFill>
                <a:latin typeface="Times New Roman" panose="02020603050405020304" pitchFamily="18" charset="0"/>
                <a:cs typeface="Times New Roman" panose="02020603050405020304" pitchFamily="18" charset="0"/>
              </a:rPr>
              <a:t> </a:t>
            </a:r>
            <a:r>
              <a:rPr lang="en-US" sz="2400" b="1" dirty="0" err="1" smtClean="0">
                <a:solidFill>
                  <a:schemeClr val="accent2"/>
                </a:solidFill>
                <a:latin typeface="Times New Roman" panose="02020603050405020304" pitchFamily="18" charset="0"/>
                <a:cs typeface="Times New Roman" panose="02020603050405020304" pitchFamily="18" charset="0"/>
              </a:rPr>
              <a:t>rừng</a:t>
            </a:r>
            <a:r>
              <a:rPr lang="en-US" sz="2400" b="1" dirty="0" smtClean="0">
                <a:solidFill>
                  <a:schemeClr val="accent2"/>
                </a:solidFill>
                <a:latin typeface="Times New Roman" panose="02020603050405020304" pitchFamily="18" charset="0"/>
                <a:cs typeface="Times New Roman" panose="02020603050405020304" pitchFamily="18" charset="0"/>
              </a:rPr>
              <a:t> </a:t>
            </a:r>
            <a:r>
              <a:rPr lang="en-US" sz="2400" b="1" dirty="0" err="1" smtClean="0">
                <a:solidFill>
                  <a:schemeClr val="accent2"/>
                </a:solidFill>
                <a:latin typeface="Times New Roman" panose="02020603050405020304" pitchFamily="18" charset="0"/>
                <a:cs typeface="Times New Roman" panose="02020603050405020304" pitchFamily="18" charset="0"/>
              </a:rPr>
              <a:t>Trường</a:t>
            </a:r>
            <a:r>
              <a:rPr lang="en-US" sz="2400" b="1" dirty="0" smtClean="0">
                <a:solidFill>
                  <a:schemeClr val="accent2"/>
                </a:solidFill>
                <a:latin typeface="Times New Roman" panose="02020603050405020304" pitchFamily="18" charset="0"/>
                <a:cs typeface="Times New Roman" panose="02020603050405020304" pitchFamily="18" charset="0"/>
              </a:rPr>
              <a:t> </a:t>
            </a:r>
            <a:r>
              <a:rPr lang="en-US" sz="2400" b="1" dirty="0" err="1" smtClean="0">
                <a:solidFill>
                  <a:schemeClr val="accent2"/>
                </a:solidFill>
                <a:latin typeface="Times New Roman" panose="02020603050405020304" pitchFamily="18" charset="0"/>
                <a:cs typeface="Times New Roman" panose="02020603050405020304" pitchFamily="18" charset="0"/>
              </a:rPr>
              <a:t>Sơn</a:t>
            </a:r>
            <a:endParaRPr lang="en-US" sz="2400" b="1" dirty="0">
              <a:solidFill>
                <a:schemeClr val="accent2"/>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84207" y="3250936"/>
            <a:ext cx="8496945" cy="1776385"/>
          </a:xfrm>
          <a:prstGeom prst="rect">
            <a:avLst/>
          </a:prstGeom>
        </p:spPr>
      </p:pic>
    </p:spTree>
    <p:extLst>
      <p:ext uri="{BB962C8B-B14F-4D97-AF65-F5344CB8AC3E}">
        <p14:creationId xmlns:p14="http://schemas.microsoft.com/office/powerpoint/2010/main" val="10057004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Wave 62">
            <a:extLst>
              <a:ext uri="{FF2B5EF4-FFF2-40B4-BE49-F238E27FC236}">
                <a16:creationId xmlns:a16="http://schemas.microsoft.com/office/drawing/2014/main" id="{821A2C2F-1B84-21B9-4EBD-DA0893633205}"/>
              </a:ext>
            </a:extLst>
          </p:cNvPr>
          <p:cNvSpPr/>
          <p:nvPr/>
        </p:nvSpPr>
        <p:spPr>
          <a:xfrm>
            <a:off x="-13919" y="0"/>
            <a:ext cx="2081702" cy="505230"/>
          </a:xfrm>
          <a:custGeom>
            <a:avLst/>
            <a:gdLst>
              <a:gd name="connsiteX0" fmla="*/ 198973 w 1622941"/>
              <a:gd name="connsiteY0" fmla="*/ 69953 h 559621"/>
              <a:gd name="connsiteX1" fmla="*/ 1622941 w 1622941"/>
              <a:gd name="connsiteY1" fmla="*/ 69953 h 559621"/>
              <a:gd name="connsiteX2" fmla="*/ 1423968 w 1622941"/>
              <a:gd name="connsiteY2" fmla="*/ 489668 h 559621"/>
              <a:gd name="connsiteX3" fmla="*/ 0 w 1622941"/>
              <a:gd name="connsiteY3" fmla="*/ 489668 h 559621"/>
              <a:gd name="connsiteX4" fmla="*/ 198973 w 1622941"/>
              <a:gd name="connsiteY4" fmla="*/ 69953 h 55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941" h="559621" fill="none" extrusionOk="0">
                <a:moveTo>
                  <a:pt x="198973" y="69953"/>
                </a:moveTo>
                <a:cubicBezTo>
                  <a:pt x="597964" y="-134429"/>
                  <a:pt x="1092709" y="271404"/>
                  <a:pt x="1622941" y="69953"/>
                </a:cubicBezTo>
                <a:cubicBezTo>
                  <a:pt x="1543258" y="264348"/>
                  <a:pt x="1478575" y="317485"/>
                  <a:pt x="1423968" y="489668"/>
                </a:cubicBezTo>
                <a:cubicBezTo>
                  <a:pt x="964965" y="713471"/>
                  <a:pt x="431990" y="267594"/>
                  <a:pt x="0" y="489668"/>
                </a:cubicBezTo>
                <a:cubicBezTo>
                  <a:pt x="44643" y="419563"/>
                  <a:pt x="154196" y="113703"/>
                  <a:pt x="198973" y="69953"/>
                </a:cubicBezTo>
                <a:close/>
              </a:path>
              <a:path w="1622941" h="559621" stroke="0" extrusionOk="0">
                <a:moveTo>
                  <a:pt x="198973" y="69953"/>
                </a:moveTo>
                <a:cubicBezTo>
                  <a:pt x="690371" y="-191630"/>
                  <a:pt x="1136469" y="218298"/>
                  <a:pt x="1622941" y="69953"/>
                </a:cubicBezTo>
                <a:cubicBezTo>
                  <a:pt x="1576460" y="152485"/>
                  <a:pt x="1466543" y="419683"/>
                  <a:pt x="1423968" y="489668"/>
                </a:cubicBezTo>
                <a:cubicBezTo>
                  <a:pt x="990462" y="663096"/>
                  <a:pt x="461417" y="299627"/>
                  <a:pt x="0" y="489668"/>
                </a:cubicBezTo>
                <a:cubicBezTo>
                  <a:pt x="74325" y="339705"/>
                  <a:pt x="142114" y="186419"/>
                  <a:pt x="198973" y="69953"/>
                </a:cubicBezTo>
                <a:close/>
              </a:path>
            </a:pathLst>
          </a:custGeom>
          <a:solidFill>
            <a:sysClr val="window" lastClr="FFFFFF"/>
          </a:solidFill>
          <a:ln w="19050" cap="flat" cmpd="sng" algn="ctr">
            <a:solidFill>
              <a:srgbClr val="00B050"/>
            </a:solidFill>
            <a:prstDash val="solid"/>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Chia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9" name="Rectangle: Rounded Corners 61">
            <a:extLst>
              <a:ext uri="{FF2B5EF4-FFF2-40B4-BE49-F238E27FC236}">
                <a16:creationId xmlns:a16="http://schemas.microsoft.com/office/drawing/2014/main" id="{A45645C1-003B-B717-5CB9-2DF8F92BD233}"/>
              </a:ext>
            </a:extLst>
          </p:cNvPr>
          <p:cNvSpPr/>
          <p:nvPr/>
        </p:nvSpPr>
        <p:spPr>
          <a:xfrm>
            <a:off x="2067783" y="-107849"/>
            <a:ext cx="4968552" cy="644083"/>
          </a:xfrm>
          <a:prstGeom prst="roundRect">
            <a:avLst/>
          </a:prstGeom>
          <a:noFill/>
          <a:ln w="28575" cap="flat" cmpd="sng" algn="ctr">
            <a:noFill/>
            <a:prstDash val="dash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Bầy</a:t>
            </a:r>
            <a:r>
              <a:rPr kumimoji="0" lang="en-US" sz="3000" b="1" i="0" u="none" strike="noStrike" kern="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kumimoji="0" lang="en-US" sz="3000" b="1" i="0" u="none" strike="noStrike" kern="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rừng</a:t>
            </a:r>
            <a:r>
              <a:rPr kumimoji="0" lang="en-US" sz="3000" b="1" i="0" u="none" strike="noStrike" kern="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Trường</a:t>
            </a:r>
            <a:r>
              <a:rPr kumimoji="0" lang="en-US" sz="3000" b="1" i="0" u="none" strike="noStrike" kern="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Sơn</a:t>
            </a:r>
            <a:endParaRPr kumimoji="0" lang="en-US" sz="3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20" name="Rectangle 19"/>
          <p:cNvSpPr/>
          <p:nvPr/>
        </p:nvSpPr>
        <p:spPr>
          <a:xfrm>
            <a:off x="168438" y="411510"/>
            <a:ext cx="8793877" cy="4909036"/>
          </a:xfrm>
          <a:prstGeom prst="rect">
            <a:avLst/>
          </a:prstGeom>
        </p:spPr>
        <p:txBody>
          <a:bodyPr wrap="square">
            <a:spAutoFit/>
          </a:bodyPr>
          <a:lstStyle/>
          <a:p>
            <a:pPr lvl="0" algn="just">
              <a:defRPr/>
            </a:pPr>
            <a:r>
              <a:rPr lang="en-US" sz="220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smtClean="0">
                <a:solidFill>
                  <a:srgbClr val="000000"/>
                </a:solidFill>
                <a:latin typeface="Times New Roman" panose="02020603050405020304" pitchFamily="18" charset="0"/>
                <a:cs typeface="Times New Roman" panose="02020603050405020304" pitchFamily="18" charset="0"/>
              </a:rPr>
              <a:t>Dãy </a:t>
            </a:r>
            <a:r>
              <a:rPr lang="en-US" sz="1950" b="1" kern="0" dirty="0" err="1" smtClean="0">
                <a:solidFill>
                  <a:srgbClr val="000000"/>
                </a:solidFill>
                <a:latin typeface="Times New Roman" panose="02020603050405020304" pitchFamily="18" charset="0"/>
                <a:cs typeface="Times New Roman" panose="02020603050405020304" pitchFamily="18" charset="0"/>
              </a:rPr>
              <a:t>Trừơng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Sơn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chạy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dọc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miền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Trung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nước</a:t>
            </a:r>
            <a:r>
              <a:rPr lang="en-US" sz="1950" b="1" kern="0" dirty="0" smtClean="0">
                <a:solidFill>
                  <a:srgbClr val="000000"/>
                </a:solidFill>
                <a:latin typeface="Times New Roman" panose="02020603050405020304" pitchFamily="18" charset="0"/>
                <a:cs typeface="Times New Roman" panose="02020603050405020304" pitchFamily="18" charset="0"/>
              </a:rPr>
              <a:t> ta. </a:t>
            </a:r>
            <a:r>
              <a:rPr lang="en-US" sz="1950" b="1" kern="0" dirty="0" err="1" smtClean="0">
                <a:solidFill>
                  <a:srgbClr val="000000"/>
                </a:solidFill>
                <a:latin typeface="Times New Roman" panose="02020603050405020304" pitchFamily="18" charset="0"/>
                <a:cs typeface="Times New Roman" panose="02020603050405020304" pitchFamily="18" charset="0"/>
              </a:rPr>
              <a:t>Đường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lên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Trường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Sơn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có</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nhiều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cánh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hoang</a:t>
            </a:r>
            <a:r>
              <a:rPr lang="en-US" sz="1950" b="1" kern="0" dirty="0" smtClean="0">
                <a:solidFill>
                  <a:srgbClr val="000000"/>
                </a:solidFill>
                <a:latin typeface="Times New Roman" panose="02020603050405020304" pitchFamily="18" charset="0"/>
                <a:cs typeface="Times New Roman" panose="02020603050405020304" pitchFamily="18" charset="0"/>
              </a:rPr>
              <a:t> vu. </a:t>
            </a:r>
            <a:r>
              <a:rPr lang="en-US" sz="1950" b="1" kern="0" dirty="0" err="1" smtClean="0">
                <a:solidFill>
                  <a:srgbClr val="000000"/>
                </a:solidFill>
                <a:latin typeface="Times New Roman" panose="02020603050405020304" pitchFamily="18" charset="0"/>
                <a:cs typeface="Times New Roman" panose="02020603050405020304" pitchFamily="18" charset="0"/>
              </a:rPr>
              <a:t>Trong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cây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mọc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tầng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tầng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lớp</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lớp</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núi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đá</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chen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lẫn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đồi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cây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sương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phủ</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quanh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năm</a:t>
            </a:r>
            <a:r>
              <a:rPr lang="en-US" sz="1950" b="1" kern="0" dirty="0" smtClean="0">
                <a:solidFill>
                  <a:srgbClr val="000000"/>
                </a:solidFill>
                <a:latin typeface="Times New Roman" panose="02020603050405020304" pitchFamily="18" charset="0"/>
                <a:cs typeface="Times New Roman" panose="02020603050405020304" pitchFamily="18" charset="0"/>
              </a:rPr>
              <a:t>. Nơi </a:t>
            </a:r>
            <a:r>
              <a:rPr lang="en-US" sz="1950" b="1" kern="0" dirty="0" err="1" smtClean="0">
                <a:solidFill>
                  <a:srgbClr val="000000"/>
                </a:solidFill>
                <a:latin typeface="Times New Roman" panose="02020603050405020304" pitchFamily="18" charset="0"/>
                <a:cs typeface="Times New Roman" panose="02020603050405020304" pitchFamily="18" charset="0"/>
              </a:rPr>
              <a:t>đó</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có</a:t>
            </a:r>
            <a:r>
              <a:rPr lang="en-US" sz="1950" b="1" kern="0" dirty="0" smtClean="0">
                <a:solidFill>
                  <a:srgbClr val="000000"/>
                </a:solidFill>
                <a:latin typeface="Times New Roman" panose="02020603050405020304" pitchFamily="18" charset="0"/>
                <a:cs typeface="Times New Roman" panose="02020603050405020304" pitchFamily="18" charset="0"/>
              </a:rPr>
              <a:t> những </a:t>
            </a:r>
            <a:r>
              <a:rPr lang="en-US" sz="1950" b="1" kern="0" dirty="0" err="1" smtClean="0">
                <a:solidFill>
                  <a:srgbClr val="000000"/>
                </a:solidFill>
                <a:latin typeface="Times New Roman" panose="02020603050405020304" pitchFamily="18" charset="0"/>
                <a:cs typeface="Times New Roman" panose="02020603050405020304" pitchFamily="18" charset="0"/>
              </a:rPr>
              <a:t>nguồn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suối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không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bao</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giờ</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giờ</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cạn</a:t>
            </a:r>
            <a:r>
              <a:rPr lang="en-US" sz="1950" b="1" kern="0" dirty="0" smtClean="0">
                <a:solidFill>
                  <a:srgbClr val="000000"/>
                </a:solidFill>
                <a:latin typeface="Times New Roman" panose="02020603050405020304" pitchFamily="18" charset="0"/>
                <a:cs typeface="Times New Roman" panose="02020603050405020304" pitchFamily="18" charset="0"/>
              </a:rPr>
              <a:t>, những </a:t>
            </a:r>
            <a:r>
              <a:rPr lang="en-US" sz="1950" b="1" kern="0" dirty="0" err="1" smtClean="0">
                <a:solidFill>
                  <a:srgbClr val="000000"/>
                </a:solidFill>
                <a:latin typeface="Times New Roman" panose="02020603050405020304" pitchFamily="18" charset="0"/>
                <a:cs typeface="Times New Roman" panose="02020603050405020304" pitchFamily="18" charset="0"/>
              </a:rPr>
              <a:t>bãi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chuối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rực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trời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hoa</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đỏ</a:t>
            </a:r>
            <a:r>
              <a:rPr lang="en-US" sz="1950" b="1" kern="0" dirty="0" smtClean="0">
                <a:solidFill>
                  <a:srgbClr val="000000"/>
                </a:solidFill>
                <a:latin typeface="Times New Roman" panose="02020603050405020304" pitchFamily="18" charset="0"/>
                <a:cs typeface="Times New Roman" panose="02020603050405020304" pitchFamily="18" charset="0"/>
              </a:rPr>
              <a:t>, những </a:t>
            </a:r>
            <a:r>
              <a:rPr lang="en-US" sz="1950" b="1" kern="0" dirty="0" err="1" smtClean="0">
                <a:solidFill>
                  <a:srgbClr val="000000"/>
                </a:solidFill>
                <a:latin typeface="Times New Roman" panose="02020603050405020304" pitchFamily="18" charset="0"/>
                <a:cs typeface="Times New Roman" panose="02020603050405020304" pitchFamily="18" charset="0"/>
              </a:rPr>
              <a:t>rừng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lau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bát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ngát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ngày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đêm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giũ</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lá</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rào</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rào</a:t>
            </a:r>
            <a:r>
              <a:rPr lang="en-US" sz="1950" b="1" kern="0" dirty="0" smtClean="0">
                <a:solidFill>
                  <a:srgbClr val="000000"/>
                </a:solidFill>
                <a:latin typeface="Times New Roman" panose="02020603050405020304" pitchFamily="18" charset="0"/>
                <a:cs typeface="Times New Roman" panose="02020603050405020304" pitchFamily="18" charset="0"/>
              </a:rPr>
              <a:t>,…</a:t>
            </a:r>
            <a:r>
              <a:rPr lang="en-US" sz="1950" b="1" kern="0" dirty="0" err="1" smtClean="0">
                <a:solidFill>
                  <a:srgbClr val="000000"/>
                </a:solidFill>
                <a:latin typeface="Times New Roman" panose="02020603050405020304" pitchFamily="18" charset="0"/>
                <a:cs typeface="Times New Roman" panose="02020603050405020304" pitchFamily="18" charset="0"/>
              </a:rPr>
              <a:t>Đó</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là</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xứ</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sở</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của</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loài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voi</a:t>
            </a:r>
            <a:r>
              <a:rPr lang="en-US" sz="1950" b="1" kern="0" dirty="0" smtClean="0">
                <a:solidFill>
                  <a:srgbClr val="000000"/>
                </a:solidFill>
                <a:latin typeface="Times New Roman" panose="02020603050405020304" pitchFamily="18" charset="0"/>
                <a:cs typeface="Times New Roman" panose="02020603050405020304" pitchFamily="18" charset="0"/>
              </a:rPr>
              <a:t>.</a:t>
            </a:r>
          </a:p>
          <a:p>
            <a:pPr lvl="0" algn="just">
              <a:defRPr/>
            </a:pP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smtClean="0">
                <a:solidFill>
                  <a:srgbClr val="000000"/>
                </a:solidFill>
                <a:latin typeface="Times New Roman" panose="02020603050405020304" pitchFamily="18" charset="0"/>
                <a:cs typeface="Times New Roman" panose="02020603050405020304" pitchFamily="18" charset="0"/>
              </a:rPr>
              <a:t>     Voi </a:t>
            </a:r>
            <a:r>
              <a:rPr lang="en-US" sz="1950" b="1" kern="0" dirty="0" err="1" smtClean="0">
                <a:solidFill>
                  <a:srgbClr val="000000"/>
                </a:solidFill>
                <a:latin typeface="Times New Roman" panose="02020603050405020304" pitchFamily="18" charset="0"/>
                <a:cs typeface="Times New Roman" panose="02020603050405020304" pitchFamily="18" charset="0"/>
              </a:rPr>
              <a:t>sống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thành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bầy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rất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đông</a:t>
            </a:r>
            <a:r>
              <a:rPr lang="en-US" sz="1950" b="1" kern="0" dirty="0" smtClean="0">
                <a:solidFill>
                  <a:srgbClr val="000000"/>
                </a:solidFill>
                <a:latin typeface="Times New Roman" panose="02020603050405020304" pitchFamily="18" charset="0"/>
                <a:cs typeface="Times New Roman" panose="02020603050405020304" pitchFamily="18" charset="0"/>
              </a:rPr>
              <a:t>. Chúng </a:t>
            </a:r>
            <a:r>
              <a:rPr lang="en-US" sz="1950" b="1" kern="0" dirty="0" err="1" smtClean="0">
                <a:solidFill>
                  <a:srgbClr val="000000"/>
                </a:solidFill>
                <a:latin typeface="Times New Roman" panose="02020603050405020304" pitchFamily="18" charset="0"/>
                <a:cs typeface="Times New Roman" panose="02020603050405020304" pitchFamily="18" charset="0"/>
              </a:rPr>
              <a:t>ăn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rất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khỏe</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Để</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nuôi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sống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cơ</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thể</a:t>
            </a:r>
            <a:r>
              <a:rPr lang="en-US" sz="1950" b="1" kern="0" dirty="0" smtClean="0">
                <a:solidFill>
                  <a:srgbClr val="000000"/>
                </a:solidFill>
                <a:latin typeface="Times New Roman" panose="02020603050405020304" pitchFamily="18" charset="0"/>
                <a:cs typeface="Times New Roman" panose="02020603050405020304" pitchFamily="18" charset="0"/>
              </a:rPr>
              <a:t> to </a:t>
            </a:r>
            <a:r>
              <a:rPr lang="en-US" sz="1950" b="1" kern="0" dirty="0" err="1" smtClean="0">
                <a:solidFill>
                  <a:srgbClr val="000000"/>
                </a:solidFill>
                <a:latin typeface="Times New Roman" panose="02020603050405020304" pitchFamily="18" charset="0"/>
                <a:cs typeface="Times New Roman" panose="02020603050405020304" pitchFamily="18" charset="0"/>
              </a:rPr>
              <a:t>lớn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của</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mình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mỗi</a:t>
            </a:r>
            <a:r>
              <a:rPr lang="en-US" sz="1950" b="1" kern="0" dirty="0" smtClean="0">
                <a:solidFill>
                  <a:srgbClr val="000000"/>
                </a:solidFill>
                <a:latin typeface="Times New Roman" panose="02020603050405020304" pitchFamily="18" charset="0"/>
                <a:cs typeface="Times New Roman" panose="02020603050405020304" pitchFamily="18" charset="0"/>
              </a:rPr>
              <a:t> con </a:t>
            </a:r>
            <a:r>
              <a:rPr lang="en-US" sz="1950" b="1" kern="0" dirty="0" err="1" smtClean="0">
                <a:solidFill>
                  <a:srgbClr val="000000"/>
                </a:solidFill>
                <a:latin typeface="Times New Roman" panose="02020603050405020304" pitchFamily="18" charset="0"/>
                <a:cs typeface="Times New Roman" panose="02020603050405020304" pitchFamily="18" charset="0"/>
              </a:rPr>
              <a:t>voi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phải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ăn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khoảng</a:t>
            </a:r>
            <a:r>
              <a:rPr lang="en-US" sz="1950" b="1" kern="0" dirty="0" smtClean="0">
                <a:solidFill>
                  <a:srgbClr val="000000"/>
                </a:solidFill>
                <a:latin typeface="Times New Roman" panose="02020603050405020304" pitchFamily="18" charset="0"/>
                <a:cs typeface="Times New Roman" panose="02020603050405020304" pitchFamily="18" charset="0"/>
              </a:rPr>
              <a:t> 150 </a:t>
            </a:r>
            <a:r>
              <a:rPr lang="en-US" sz="1950" b="1" kern="0" dirty="0" err="1" smtClean="0">
                <a:solidFill>
                  <a:srgbClr val="000000"/>
                </a:solidFill>
                <a:latin typeface="Times New Roman" panose="02020603050405020304" pitchFamily="18" charset="0"/>
                <a:cs typeface="Times New Roman" panose="02020603050405020304" pitchFamily="18" charset="0"/>
              </a:rPr>
              <a:t>ki</a:t>
            </a:r>
            <a:r>
              <a:rPr lang="en-US" sz="1950" b="1" kern="0" dirty="0" smtClean="0">
                <a:solidFill>
                  <a:srgbClr val="000000"/>
                </a:solidFill>
                <a:latin typeface="Times New Roman" panose="02020603050405020304" pitchFamily="18" charset="0"/>
                <a:cs typeface="Times New Roman" panose="02020603050405020304" pitchFamily="18" charset="0"/>
              </a:rPr>
              <a:t> – </a:t>
            </a:r>
            <a:r>
              <a:rPr lang="en-US" sz="1950" b="1" kern="0" dirty="0" err="1" smtClean="0">
                <a:solidFill>
                  <a:srgbClr val="000000"/>
                </a:solidFill>
                <a:latin typeface="Times New Roman" panose="02020603050405020304" pitchFamily="18" charset="0"/>
                <a:cs typeface="Times New Roman" panose="02020603050405020304" pitchFamily="18" charset="0"/>
              </a:rPr>
              <a:t>lô</a:t>
            </a:r>
            <a:r>
              <a:rPr lang="en-US" sz="1950" b="1" kern="0" dirty="0" smtClean="0">
                <a:solidFill>
                  <a:srgbClr val="000000"/>
                </a:solidFill>
                <a:latin typeface="Times New Roman" panose="02020603050405020304" pitchFamily="18" charset="0"/>
                <a:cs typeface="Times New Roman" panose="02020603050405020304" pitchFamily="18" charset="0"/>
              </a:rPr>
              <a:t> – gam </a:t>
            </a:r>
            <a:r>
              <a:rPr lang="en-US" sz="1950" b="1" kern="0" dirty="0" err="1" smtClean="0">
                <a:solidFill>
                  <a:srgbClr val="000000"/>
                </a:solidFill>
                <a:latin typeface="Times New Roman" panose="02020603050405020304" pitchFamily="18" charset="0"/>
                <a:cs typeface="Times New Roman" panose="02020603050405020304" pitchFamily="18" charset="0"/>
              </a:rPr>
              <a:t>cây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cỏ</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mỗi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ngày</a:t>
            </a:r>
            <a:r>
              <a:rPr lang="en-US" sz="1950" b="1" kern="0" dirty="0" smtClean="0">
                <a:solidFill>
                  <a:srgbClr val="000000"/>
                </a:solidFill>
                <a:latin typeface="Times New Roman" panose="02020603050405020304" pitchFamily="18" charset="0"/>
                <a:cs typeface="Times New Roman" panose="02020603050405020304" pitchFamily="18" charset="0"/>
              </a:rPr>
              <a:t>. Chúng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phải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liên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tục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để</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tìm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cái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ăn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Từ</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trên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núi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chúng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xuống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đồng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cỏ</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chúng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lại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lên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núi</a:t>
            </a:r>
            <a:r>
              <a:rPr lang="en-US" sz="1950" b="1" kern="0" dirty="0" smtClean="0">
                <a:solidFill>
                  <a:srgbClr val="000000"/>
                </a:solidFill>
                <a:latin typeface="Times New Roman" panose="02020603050405020304" pitchFamily="18" charset="0"/>
                <a:cs typeface="Times New Roman" panose="02020603050405020304" pitchFamily="18" charset="0"/>
              </a:rPr>
              <a:t>. Buổi </a:t>
            </a:r>
            <a:r>
              <a:rPr lang="en-US" sz="1950" b="1" kern="0" dirty="0" err="1" smtClean="0">
                <a:solidFill>
                  <a:srgbClr val="000000"/>
                </a:solidFill>
                <a:latin typeface="Times New Roman" panose="02020603050405020304" pitchFamily="18" charset="0"/>
                <a:cs typeface="Times New Roman" panose="02020603050405020304" pitchFamily="18" charset="0"/>
              </a:rPr>
              <a:t>trưa</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chúng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trú</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nắng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trong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cánh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rậm</a:t>
            </a:r>
            <a:r>
              <a:rPr lang="en-US" sz="1950" b="1" kern="0" dirty="0" smtClean="0">
                <a:solidFill>
                  <a:srgbClr val="000000"/>
                </a:solidFill>
                <a:latin typeface="Times New Roman" panose="02020603050405020304" pitchFamily="18" charset="0"/>
                <a:cs typeface="Times New Roman" panose="02020603050405020304" pitchFamily="18" charset="0"/>
              </a:rPr>
              <a:t>. Chiều </a:t>
            </a:r>
            <a:r>
              <a:rPr lang="en-US" sz="1950" b="1" kern="0" dirty="0" err="1" smtClean="0">
                <a:solidFill>
                  <a:srgbClr val="000000"/>
                </a:solidFill>
                <a:latin typeface="Times New Roman" panose="02020603050405020304" pitchFamily="18" charset="0"/>
                <a:cs typeface="Times New Roman" panose="02020603050405020304" pitchFamily="18" charset="0"/>
              </a:rPr>
              <a:t>xuống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chúng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tắm</a:t>
            </a:r>
            <a:r>
              <a:rPr lang="en-US" sz="1950" b="1" kern="0" dirty="0" smtClean="0">
                <a:solidFill>
                  <a:srgbClr val="000000"/>
                </a:solidFill>
                <a:latin typeface="Times New Roman" panose="02020603050405020304" pitchFamily="18" charset="0"/>
                <a:cs typeface="Times New Roman" panose="02020603050405020304" pitchFamily="18" charset="0"/>
              </a:rPr>
              <a:t> ở những </a:t>
            </a:r>
            <a:r>
              <a:rPr lang="en-US" sz="1950" b="1" kern="0" dirty="0" err="1" smtClean="0">
                <a:solidFill>
                  <a:srgbClr val="000000"/>
                </a:solidFill>
                <a:latin typeface="Times New Roman" panose="02020603050405020304" pitchFamily="18" charset="0"/>
                <a:cs typeface="Times New Roman" panose="02020603050405020304" pitchFamily="18" charset="0"/>
              </a:rPr>
              <a:t>quãng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sông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vắng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rồi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lại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lững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thững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lên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bãi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tìm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thức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ăn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Vào</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lúc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rạng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smtClean="0">
                <a:solidFill>
                  <a:srgbClr val="000000"/>
                </a:solidFill>
                <a:latin typeface="Times New Roman" panose="02020603050405020304" pitchFamily="18" charset="0"/>
                <a:cs typeface="Times New Roman" panose="02020603050405020304" pitchFamily="18" charset="0"/>
              </a:rPr>
              <a:t>sang </a:t>
            </a:r>
            <a:r>
              <a:rPr lang="en-US" sz="1950" b="1" kern="0" dirty="0" err="1" smtClean="0">
                <a:solidFill>
                  <a:srgbClr val="000000"/>
                </a:solidFill>
                <a:latin typeface="Times New Roman" panose="02020603050405020304" pitchFamily="18" charset="0"/>
                <a:cs typeface="Times New Roman" panose="02020603050405020304" pitchFamily="18" charset="0"/>
              </a:rPr>
              <a:t>và</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chiều</a:t>
            </a:r>
            <a:r>
              <a:rPr lang="en-US" sz="1950" b="1" kern="0" dirty="0" smtClean="0">
                <a:solidFill>
                  <a:srgbClr val="000000"/>
                </a:solidFill>
                <a:latin typeface="Times New Roman" panose="02020603050405020304" pitchFamily="18" charset="0"/>
                <a:cs typeface="Times New Roman" panose="02020603050405020304" pitchFamily="18" charset="0"/>
              </a:rPr>
              <a:t> ta, </a:t>
            </a:r>
            <a:r>
              <a:rPr lang="en-US" sz="1950" b="1" kern="0" dirty="0" err="1" smtClean="0">
                <a:solidFill>
                  <a:srgbClr val="000000"/>
                </a:solidFill>
                <a:latin typeface="Times New Roman" panose="02020603050405020304" pitchFamily="18" charset="0"/>
                <a:cs typeface="Times New Roman" panose="02020603050405020304" pitchFamily="18" charset="0"/>
              </a:rPr>
              <a:t>chúng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rống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rền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vang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oai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nghiêm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và</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đầy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uy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lực</a:t>
            </a:r>
            <a:r>
              <a:rPr lang="en-US" sz="1950" b="1" kern="0" dirty="0" smtClean="0">
                <a:solidFill>
                  <a:srgbClr val="000000"/>
                </a:solidFill>
                <a:latin typeface="Times New Roman" panose="02020603050405020304" pitchFamily="18" charset="0"/>
                <a:cs typeface="Times New Roman" panose="02020603050405020304" pitchFamily="18" charset="0"/>
              </a:rPr>
              <a:t>.</a:t>
            </a:r>
          </a:p>
          <a:p>
            <a:pPr lvl="0" algn="just">
              <a:defRPr/>
            </a:pP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smtClean="0">
                <a:solidFill>
                  <a:srgbClr val="000000"/>
                </a:solidFill>
                <a:latin typeface="Times New Roman" panose="02020603050405020304" pitchFamily="18" charset="0"/>
                <a:cs typeface="Times New Roman" panose="02020603050405020304" pitchFamily="18" charset="0"/>
              </a:rPr>
              <a:t>      Voi </a:t>
            </a:r>
            <a:r>
              <a:rPr lang="en-US" sz="1950" b="1" kern="0" dirty="0" err="1" smtClean="0">
                <a:solidFill>
                  <a:srgbClr val="000000"/>
                </a:solidFill>
                <a:latin typeface="Times New Roman" panose="02020603050405020304" pitchFamily="18" charset="0"/>
                <a:cs typeface="Times New Roman" panose="02020603050405020304" pitchFamily="18" charset="0"/>
              </a:rPr>
              <a:t>là</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loài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vật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thông</a:t>
            </a:r>
            <a:r>
              <a:rPr lang="en-US" sz="1950" b="1" kern="0" dirty="0" smtClean="0">
                <a:solidFill>
                  <a:srgbClr val="000000"/>
                </a:solidFill>
                <a:latin typeface="Times New Roman" panose="02020603050405020304" pitchFamily="18" charset="0"/>
                <a:cs typeface="Times New Roman" panose="02020603050405020304" pitchFamily="18" charset="0"/>
              </a:rPr>
              <a:t> minh, </a:t>
            </a:r>
            <a:r>
              <a:rPr lang="en-US" sz="1950" b="1" kern="0" dirty="0" err="1" smtClean="0">
                <a:solidFill>
                  <a:srgbClr val="000000"/>
                </a:solidFill>
                <a:latin typeface="Times New Roman" panose="02020603050405020304" pitchFamily="18" charset="0"/>
                <a:cs typeface="Times New Roman" panose="02020603050405020304" pitchFamily="18" charset="0"/>
              </a:rPr>
              <a:t>có</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tình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nghĩa</a:t>
            </a:r>
            <a:r>
              <a:rPr lang="en-US" sz="1950" b="1" kern="0" dirty="0" smtClean="0">
                <a:solidFill>
                  <a:srgbClr val="000000"/>
                </a:solidFill>
                <a:latin typeface="Times New Roman" panose="02020603050405020304" pitchFamily="18" charset="0"/>
                <a:cs typeface="Times New Roman" panose="02020603050405020304" pitchFamily="18" charset="0"/>
              </a:rPr>
              <a:t>. Chúng </a:t>
            </a:r>
            <a:r>
              <a:rPr lang="en-US" sz="1950" b="1" kern="0" dirty="0" err="1" smtClean="0">
                <a:solidFill>
                  <a:srgbClr val="000000"/>
                </a:solidFill>
                <a:latin typeface="Times New Roman" panose="02020603050405020304" pitchFamily="18" charset="0"/>
                <a:cs typeface="Times New Roman" panose="02020603050405020304" pitchFamily="18" charset="0"/>
              </a:rPr>
              <a:t>tận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tâm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và</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thương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mến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nhau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không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khac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gì</a:t>
            </a:r>
            <a:r>
              <a:rPr lang="en-US" sz="1950" b="1" kern="0" dirty="0" smtClean="0">
                <a:solidFill>
                  <a:srgbClr val="000000"/>
                </a:solidFill>
                <a:latin typeface="Times New Roman" panose="02020603050405020304" pitchFamily="18" charset="0"/>
                <a:cs typeface="Times New Roman" panose="02020603050405020304" pitchFamily="18" charset="0"/>
              </a:rPr>
              <a:t> con </a:t>
            </a:r>
            <a:r>
              <a:rPr lang="en-US" sz="1950" b="1" kern="0" dirty="0" err="1" smtClean="0">
                <a:solidFill>
                  <a:srgbClr val="000000"/>
                </a:solidFill>
                <a:latin typeface="Times New Roman" panose="02020603050405020304" pitchFamily="18" charset="0"/>
                <a:cs typeface="Times New Roman" panose="02020603050405020304" pitchFamily="18" charset="0"/>
              </a:rPr>
              <a:t>người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Một</a:t>
            </a:r>
            <a:r>
              <a:rPr lang="en-US" sz="1950" b="1" kern="0" dirty="0" smtClean="0">
                <a:solidFill>
                  <a:srgbClr val="000000"/>
                </a:solidFill>
                <a:latin typeface="Times New Roman" panose="02020603050405020304" pitchFamily="18" charset="0"/>
                <a:cs typeface="Times New Roman" panose="02020603050405020304" pitchFamily="18" charset="0"/>
              </a:rPr>
              <a:t> con </a:t>
            </a:r>
            <a:r>
              <a:rPr lang="en-US" sz="1950" b="1" kern="0" dirty="0" err="1" smtClean="0">
                <a:solidFill>
                  <a:srgbClr val="000000"/>
                </a:solidFill>
                <a:latin typeface="Times New Roman" panose="02020603050405020304" pitchFamily="18" charset="0"/>
                <a:cs typeface="Times New Roman" panose="02020603050405020304" pitchFamily="18" charset="0"/>
              </a:rPr>
              <a:t>đau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yếu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thì</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cả</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bầy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biếng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ăn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ngơ</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ngác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Một</a:t>
            </a:r>
            <a:r>
              <a:rPr lang="en-US" sz="1950" b="1" kern="0" dirty="0" smtClean="0">
                <a:solidFill>
                  <a:srgbClr val="000000"/>
                </a:solidFill>
                <a:latin typeface="Times New Roman" panose="02020603050405020304" pitchFamily="18" charset="0"/>
                <a:cs typeface="Times New Roman" panose="02020603050405020304" pitchFamily="18" charset="0"/>
              </a:rPr>
              <a:t> con </a:t>
            </a:r>
            <a:r>
              <a:rPr lang="en-US" sz="1950" b="1" kern="0" dirty="0" err="1" smtClean="0">
                <a:solidFill>
                  <a:srgbClr val="000000"/>
                </a:solidFill>
                <a:latin typeface="Times New Roman" panose="02020603050405020304" pitchFamily="18" charset="0"/>
                <a:cs typeface="Times New Roman" panose="02020603050405020304" pitchFamily="18" charset="0"/>
              </a:rPr>
              <a:t>sa</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bẫy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thì</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cả</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bầy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tìm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cách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cứu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giúp</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dù</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có</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phải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chịu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đói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khát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hoặc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tạm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dừng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chuyến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đi</a:t>
            </a:r>
            <a:r>
              <a:rPr lang="en-US" sz="1950" b="1" kern="0" dirty="0" smtClean="0">
                <a:solidFill>
                  <a:srgbClr val="000000"/>
                </a:solidFill>
                <a:latin typeface="Times New Roman" panose="02020603050405020304" pitchFamily="18" charset="0"/>
                <a:cs typeface="Times New Roman" panose="02020603050405020304" pitchFamily="18" charset="0"/>
              </a:rPr>
              <a:t>.</a:t>
            </a:r>
          </a:p>
          <a:p>
            <a:pPr lvl="0" algn="just">
              <a:defRPr/>
            </a:pPr>
            <a:r>
              <a:rPr lang="en-US" b="1" kern="0" dirty="0" smtClean="0">
                <a:solidFill>
                  <a:srgbClr val="000000"/>
                </a:solidFill>
                <a:latin typeface="Times New Roman" panose="02020603050405020304" pitchFamily="18" charset="0"/>
                <a:cs typeface="Times New Roman" panose="02020603050405020304" pitchFamily="18" charset="0"/>
              </a:rPr>
              <a:t>      </a:t>
            </a:r>
            <a:endParaRPr lang="en-US" b="1" kern="0" dirty="0">
              <a:solidFill>
                <a:srgbClr val="000000"/>
              </a:solidFill>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670DA32C-0382-4BEB-2359-824E91001094}"/>
              </a:ext>
            </a:extLst>
          </p:cNvPr>
          <p:cNvGrpSpPr/>
          <p:nvPr/>
        </p:nvGrpSpPr>
        <p:grpSpPr>
          <a:xfrm>
            <a:off x="268299" y="536233"/>
            <a:ext cx="318677" cy="288031"/>
            <a:chOff x="8079657" y="1342173"/>
            <a:chExt cx="707923" cy="707923"/>
          </a:xfrm>
        </p:grpSpPr>
        <p:sp>
          <p:nvSpPr>
            <p:cNvPr id="22" name="Oval 21">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23" name="Oval 22">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1</a:t>
              </a:r>
            </a:p>
          </p:txBody>
        </p:sp>
      </p:grpSp>
      <p:grpSp>
        <p:nvGrpSpPr>
          <p:cNvPr id="24" name="Group 23">
            <a:extLst>
              <a:ext uri="{FF2B5EF4-FFF2-40B4-BE49-F238E27FC236}">
                <a16:creationId xmlns:a16="http://schemas.microsoft.com/office/drawing/2014/main" id="{670DA32C-0382-4BEB-2359-824E91001094}"/>
              </a:ext>
            </a:extLst>
          </p:cNvPr>
          <p:cNvGrpSpPr/>
          <p:nvPr/>
        </p:nvGrpSpPr>
        <p:grpSpPr>
          <a:xfrm>
            <a:off x="262513" y="1995686"/>
            <a:ext cx="288031" cy="288032"/>
            <a:chOff x="8079657" y="1342173"/>
            <a:chExt cx="707923" cy="707923"/>
          </a:xfrm>
        </p:grpSpPr>
        <p:sp>
          <p:nvSpPr>
            <p:cNvPr id="25" name="Oval 24">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26" name="Oval 25">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UTM Avo" panose="02040603050506020204" pitchFamily="18" charset="0"/>
                  <a:ea typeface="AvantGarde" panose="00000400000000000000" pitchFamily="2" charset="0"/>
                  <a:cs typeface="AvantGarde" panose="00000400000000000000" pitchFamily="2" charset="0"/>
                </a:rPr>
                <a:t>2</a:t>
              </a:r>
              <a:endPar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grpSp>
        <p:nvGrpSpPr>
          <p:cNvPr id="11" name="Group 10">
            <a:extLst>
              <a:ext uri="{FF2B5EF4-FFF2-40B4-BE49-F238E27FC236}">
                <a16:creationId xmlns:a16="http://schemas.microsoft.com/office/drawing/2014/main" id="{670DA32C-0382-4BEB-2359-824E91001094}"/>
              </a:ext>
            </a:extLst>
          </p:cNvPr>
          <p:cNvGrpSpPr/>
          <p:nvPr/>
        </p:nvGrpSpPr>
        <p:grpSpPr>
          <a:xfrm>
            <a:off x="262512" y="3817067"/>
            <a:ext cx="288031" cy="247711"/>
            <a:chOff x="8079657" y="1342173"/>
            <a:chExt cx="707923" cy="707923"/>
          </a:xfrm>
        </p:grpSpPr>
        <p:sp>
          <p:nvSpPr>
            <p:cNvPr id="12" name="Oval 11">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13" name="Oval 12">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UTM Avo" panose="02040603050506020204" pitchFamily="18" charset="0"/>
                  <a:ea typeface="AvantGarde" panose="00000400000000000000" pitchFamily="2" charset="0"/>
                  <a:cs typeface="AvantGarde" panose="00000400000000000000" pitchFamily="2" charset="0"/>
                </a:rPr>
                <a:t>3</a:t>
              </a:r>
              <a:endPar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spTree>
    <p:extLst>
      <p:ext uri="{BB962C8B-B14F-4D97-AF65-F5344CB8AC3E}">
        <p14:creationId xmlns:p14="http://schemas.microsoft.com/office/powerpoint/2010/main" val="108489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3704</TotalTime>
  <Words>1313</Words>
  <Application>Microsoft Office PowerPoint</Application>
  <PresentationFormat>On-screen Show (16:9)</PresentationFormat>
  <Paragraphs>88</Paragraphs>
  <Slides>28</Slides>
  <Notes>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宋体</vt:lpstr>
      <vt:lpstr>Arial</vt:lpstr>
      <vt:lpstr>Arial-Rounded</vt:lpstr>
      <vt:lpstr>AvantGarde</vt:lpstr>
      <vt:lpstr>Calibri</vt:lpstr>
      <vt:lpstr>Calibri Light</vt:lpstr>
      <vt:lpstr>OpenSans</vt:lpstr>
      <vt:lpstr>Times New Roman</vt:lpstr>
      <vt:lpstr>UTM Avo</vt:lpstr>
      <vt:lpstr>UTM Cookies</vt:lpstr>
      <vt:lpstr>Office Theme</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160</cp:revision>
  <dcterms:created xsi:type="dcterms:W3CDTF">2015-02-26T08:23:36Z</dcterms:created>
  <dcterms:modified xsi:type="dcterms:W3CDTF">2024-05-05T07:50:40Z</dcterms:modified>
</cp:coreProperties>
</file>