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3"/>
  </p:notesMasterIdLst>
  <p:sldIdLst>
    <p:sldId id="307" r:id="rId4"/>
    <p:sldId id="324" r:id="rId5"/>
    <p:sldId id="325" r:id="rId6"/>
    <p:sldId id="326" r:id="rId7"/>
    <p:sldId id="327" r:id="rId8"/>
    <p:sldId id="332" r:id="rId9"/>
    <p:sldId id="333" r:id="rId10"/>
    <p:sldId id="331" r:id="rId11"/>
    <p:sldId id="314" r:id="rId12"/>
    <p:sldId id="315" r:id="rId13"/>
    <p:sldId id="316" r:id="rId14"/>
    <p:sldId id="334" r:id="rId15"/>
    <p:sldId id="317" r:id="rId16"/>
    <p:sldId id="318" r:id="rId17"/>
    <p:sldId id="320" r:id="rId18"/>
    <p:sldId id="335" r:id="rId19"/>
    <p:sldId id="336" r:id="rId20"/>
    <p:sldId id="322" r:id="rId21"/>
    <p:sldId id="32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97" autoAdjust="0"/>
  </p:normalViewPr>
  <p:slideViewPr>
    <p:cSldViewPr snapToGrid="0">
      <p:cViewPr varScale="1">
        <p:scale>
          <a:sx n="67" d="100"/>
          <a:sy n="67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05/05/2024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5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9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Mặt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19" y="768748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891" y="584775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82">
            <a:extLst>
              <a:ext uri="{FF2B5EF4-FFF2-40B4-BE49-F238E27FC236}">
                <a16:creationId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16" name="图片 83" descr="橡皮">
              <a:extLst>
                <a:ext uri="{FF2B5EF4-FFF2-40B4-BE49-F238E27FC236}">
                  <a16:creationId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17" name="图片 84" descr="纸张">
              <a:extLst>
                <a:ext uri="{FF2B5EF4-FFF2-40B4-BE49-F238E27FC236}">
                  <a16:creationId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18" name="图片 86" descr="书本">
              <a:extLst>
                <a:ext uri="{FF2B5EF4-FFF2-40B4-BE49-F238E27FC236}">
                  <a16:creationId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19" name="图片 88" descr="冰激凌">
              <a:extLst>
                <a:ext uri="{FF2B5EF4-FFF2-40B4-BE49-F238E27FC236}">
                  <a16:creationId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0" name="图片 89" descr="笔">
              <a:extLst>
                <a:ext uri="{FF2B5EF4-FFF2-40B4-BE49-F238E27FC236}">
                  <a16:creationId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21" name="图片 90" descr="草莓">
              <a:extLst>
                <a:ext uri="{FF2B5EF4-FFF2-40B4-BE49-F238E27FC236}">
                  <a16:creationId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461071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04841" y="649863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id="{AD520FBF-1923-48E7-9A5A-DFEA48F6E6DB}"/>
              </a:ext>
            </a:extLst>
          </p:cNvPr>
          <p:cNvSpPr txBox="1"/>
          <p:nvPr/>
        </p:nvSpPr>
        <p:spPr>
          <a:xfrm>
            <a:off x="337251" y="1741172"/>
            <a:ext cx="1146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dong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biển               dong dỏng    rong chơi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thong dong            rong rêu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8">
            <a:extLst>
              <a:ext uri="{FF2B5EF4-FFF2-40B4-BE49-F238E27FC236}">
                <a16:creationId xmlns:a16="http://schemas.microsoft.com/office/drawing/2014/main" id="{F4C57081-DDF9-4B8B-BA54-7F2ED9D573F0}"/>
              </a:ext>
            </a:extLst>
          </p:cNvPr>
          <p:cNvSpPr txBox="1"/>
          <p:nvPr/>
        </p:nvSpPr>
        <p:spPr>
          <a:xfrm>
            <a:off x="215242" y="3516168"/>
            <a:ext cx="11245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rứt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bứt rứt          dứt khoát     day dứt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rấm rứt              dứt điểm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03200" y="2009826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50493" y="1939487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828774" y="1953401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2104" y="4443203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20348" y="2703162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3201" y="2703162"/>
            <a:ext cx="1048219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78116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25079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97258" y="3714874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74119" y="4423104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DA2D63A7-C556-4B5F-89BA-ECFA30F7BE44}"/>
              </a:ext>
            </a:extLst>
          </p:cNvPr>
          <p:cNvSpPr txBox="1"/>
          <p:nvPr/>
        </p:nvSpPr>
        <p:spPr>
          <a:xfrm>
            <a:off x="345770" y="1030022"/>
            <a:ext cx="8528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bay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à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Mai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1420269" y="305017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grpSp>
        <p:nvGrpSpPr>
          <p:cNvPr id="6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575317" y="212984"/>
            <a:ext cx="844952" cy="844952"/>
            <a:chOff x="254643" y="497711"/>
            <a:chExt cx="844952" cy="844952"/>
          </a:xfrm>
        </p:grpSpPr>
        <p:sp>
          <p:nvSpPr>
            <p:cNvPr id="7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797" y="1010272"/>
            <a:ext cx="3220130" cy="3438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0269" y="1782942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3645" y="248847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5733" y="309739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72956" y="434169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DA2D63A7-C556-4B5F-89BA-ECFA30F7BE44}"/>
              </a:ext>
            </a:extLst>
          </p:cNvPr>
          <p:cNvSpPr txBox="1"/>
          <p:nvPr/>
        </p:nvSpPr>
        <p:spPr>
          <a:xfrm>
            <a:off x="215595" y="171281"/>
            <a:ext cx="7259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ược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ó qua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ạp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Có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44" y="968989"/>
            <a:ext cx="4905828" cy="3457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904" y="1099617"/>
            <a:ext cx="423040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271" y="1874263"/>
            <a:ext cx="394016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269" y="256182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0914" y="3310482"/>
            <a:ext cx="362857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chứa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tiếng 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inh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7D756619-449D-421C-A00F-3176926C3C67}"/>
              </a:ext>
            </a:extLst>
          </p:cNvPr>
          <p:cNvSpPr txBox="1"/>
          <p:nvPr/>
        </p:nvSpPr>
        <p:spPr>
          <a:xfrm>
            <a:off x="0" y="3449401"/>
            <a:ext cx="552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612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Mịn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360698" y="3510956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minh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2" y="420914"/>
            <a:ext cx="11039285" cy="59653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ADA95CE-3CC6-467E-8FC0-35AEC3B8D1E4}"/>
              </a:ext>
            </a:extLst>
          </p:cNvPr>
          <p:cNvSpPr txBox="1"/>
          <p:nvPr/>
        </p:nvSpPr>
        <p:spPr>
          <a:xfrm>
            <a:off x="1803097" y="2521545"/>
            <a:ext cx="8211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(VD: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lang…)</a:t>
            </a:r>
          </a:p>
        </p:txBody>
      </p:sp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343" y="2533982"/>
            <a:ext cx="4428402" cy="3962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0" y="2533982"/>
            <a:ext cx="441707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71D87957-6F73-434F-9564-CC84C2FBFB85}"/>
              </a:ext>
            </a:extLst>
          </p:cNvPr>
          <p:cNvSpPr txBox="1"/>
          <p:nvPr/>
        </p:nvSpPr>
        <p:spPr>
          <a:xfrm>
            <a:off x="5732829" y="5101067"/>
            <a:ext cx="496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52E380D7-E58A-499C-9020-2C614E819786}"/>
              </a:ext>
            </a:extLst>
          </p:cNvPr>
          <p:cNvSpPr txBox="1"/>
          <p:nvPr/>
        </p:nvSpPr>
        <p:spPr>
          <a:xfrm>
            <a:off x="5590930" y="5562732"/>
            <a:ext cx="627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1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992" y="420537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D61C935A-C005-4165-A4E7-23C9D80A4FB5}"/>
              </a:ext>
            </a:extLst>
          </p:cNvPr>
          <p:cNvSpPr txBox="1"/>
          <p:nvPr/>
        </p:nvSpPr>
        <p:spPr>
          <a:xfrm>
            <a:off x="5617371" y="4677588"/>
            <a:ext cx="599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D61C935A-C005-4165-A4E7-23C9D80A4FB5}"/>
              </a:ext>
            </a:extLst>
          </p:cNvPr>
          <p:cNvSpPr txBox="1"/>
          <p:nvPr/>
        </p:nvSpPr>
        <p:spPr>
          <a:xfrm>
            <a:off x="5473719" y="5272885"/>
            <a:ext cx="628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Tiếng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Đã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Đã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ấm                                                          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3DDBCB3C-1C07-40E5-A845-D77E94BE8E36}"/>
              </a:ext>
            </a:extLst>
          </p:cNvPr>
          <p:cNvSpPr txBox="1"/>
          <p:nvPr/>
        </p:nvSpPr>
        <p:spPr>
          <a:xfrm>
            <a:off x="4439386" y="4403210"/>
            <a:ext cx="75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6048695" y="5078303"/>
            <a:ext cx="557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ô li.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le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822</Words>
  <Application>Microsoft Office PowerPoint</Application>
  <PresentationFormat>Widescreen</PresentationFormat>
  <Paragraphs>123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Arial</vt:lpstr>
      <vt:lpstr>Arial-Rounded</vt:lpstr>
      <vt:lpstr>AvantGarde</vt:lpstr>
      <vt:lpstr>Calibri</vt:lpstr>
      <vt:lpstr>Cambria</vt:lpstr>
      <vt:lpstr>SVN-Ziclets</vt:lpstr>
      <vt:lpstr>Times New Roman</vt:lpstr>
      <vt:lpstr>UTM Cookies</vt:lpstr>
      <vt:lpstr>Default Design</vt:lpstr>
      <vt:lpstr>1_Default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46</cp:revision>
  <dcterms:created xsi:type="dcterms:W3CDTF">2022-02-27T15:32:56Z</dcterms:created>
  <dcterms:modified xsi:type="dcterms:W3CDTF">2024-05-05T07:49:59Z</dcterms:modified>
</cp:coreProperties>
</file>