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5" r:id="rId2"/>
  </p:sldMasterIdLst>
  <p:notesMasterIdLst>
    <p:notesMasterId r:id="rId31"/>
  </p:notesMasterIdLst>
  <p:handoutMasterIdLst>
    <p:handoutMasterId r:id="rId32"/>
  </p:handoutMasterIdLst>
  <p:sldIdLst>
    <p:sldId id="395" r:id="rId3"/>
    <p:sldId id="398" r:id="rId4"/>
    <p:sldId id="401" r:id="rId5"/>
    <p:sldId id="400" r:id="rId6"/>
    <p:sldId id="420" r:id="rId7"/>
    <p:sldId id="403" r:id="rId8"/>
    <p:sldId id="421" r:id="rId9"/>
    <p:sldId id="422" r:id="rId10"/>
    <p:sldId id="423" r:id="rId11"/>
    <p:sldId id="424" r:id="rId12"/>
    <p:sldId id="407" r:id="rId13"/>
    <p:sldId id="414" r:id="rId14"/>
    <p:sldId id="410" r:id="rId15"/>
    <p:sldId id="425" r:id="rId16"/>
    <p:sldId id="412" r:id="rId17"/>
    <p:sldId id="409" r:id="rId18"/>
    <p:sldId id="415" r:id="rId19"/>
    <p:sldId id="416" r:id="rId20"/>
    <p:sldId id="417" r:id="rId21"/>
    <p:sldId id="418" r:id="rId22"/>
    <p:sldId id="419" r:id="rId23"/>
    <p:sldId id="426" r:id="rId24"/>
    <p:sldId id="427" r:id="rId25"/>
    <p:sldId id="428" r:id="rId26"/>
    <p:sldId id="429" r:id="rId27"/>
    <p:sldId id="430" r:id="rId28"/>
    <p:sldId id="280" r:id="rId29"/>
    <p:sldId id="385" r:id="rId30"/>
  </p:sldIdLst>
  <p:sldSz cx="9144000" cy="5143500" type="screen16x9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0066"/>
    <a:srgbClr val="EC3730"/>
    <a:srgbClr val="DBE648"/>
    <a:srgbClr val="00B050"/>
    <a:srgbClr val="31ADB9"/>
    <a:srgbClr val="29304A"/>
    <a:srgbClr val="227780"/>
    <a:srgbClr val="8D130D"/>
    <a:srgbClr val="C07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99" autoAdjust="0"/>
    <p:restoredTop sz="94660"/>
  </p:normalViewPr>
  <p:slideViewPr>
    <p:cSldViewPr>
      <p:cViewPr varScale="1">
        <p:scale>
          <a:sx n="92" d="100"/>
          <a:sy n="92" d="100"/>
        </p:scale>
        <p:origin x="540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F2A2B-EE3B-4C4C-954F-5DDD8C922B77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15933-6C17-4BF6-B779-79D9A909E5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344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E8068-5D1A-4EAE-A19E-8369CDE58039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8E5DE-3264-4330-84DB-16D0AE5DCE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062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DD1173D-D4D9-4278-B7C8-0CC0E77DC3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4707" y="0"/>
            <a:ext cx="8179293" cy="4600853"/>
          </a:xfrm>
          <a:prstGeom prst="rect">
            <a:avLst/>
          </a:prstGeom>
        </p:spPr>
      </p:pic>
      <p:sp>
        <p:nvSpPr>
          <p:cNvPr id="4" name="Rounded Rectangle 3"/>
          <p:cNvSpPr/>
          <p:nvPr userDrawn="1"/>
        </p:nvSpPr>
        <p:spPr>
          <a:xfrm>
            <a:off x="8122444" y="0"/>
            <a:ext cx="1021556" cy="8251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83134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742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809"/>
            </a:lvl1pPr>
            <a:lvl2pPr>
              <a:defRPr sz="2472"/>
            </a:lvl2pPr>
            <a:lvl3pPr>
              <a:defRPr sz="2135"/>
            </a:lvl3pPr>
            <a:lvl4pPr>
              <a:defRPr sz="1742"/>
            </a:lvl4pPr>
            <a:lvl5pPr>
              <a:defRPr sz="1742"/>
            </a:lvl5pPr>
            <a:lvl6pPr>
              <a:defRPr sz="1742"/>
            </a:lvl6pPr>
            <a:lvl7pPr>
              <a:defRPr sz="1742"/>
            </a:lvl7pPr>
            <a:lvl8pPr>
              <a:defRPr sz="1742"/>
            </a:lvl8pPr>
            <a:lvl9pPr>
              <a:defRPr sz="174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236"/>
            </a:lvl1pPr>
            <a:lvl2pPr marL="403622" indent="0">
              <a:buNone/>
              <a:defRPr sz="1067"/>
            </a:lvl2pPr>
            <a:lvl3pPr marL="807244" indent="0">
              <a:buNone/>
              <a:defRPr sz="899"/>
            </a:lvl3pPr>
            <a:lvl4pPr marL="1210866" indent="0">
              <a:buNone/>
              <a:defRPr sz="787"/>
            </a:lvl4pPr>
            <a:lvl5pPr marL="1614487" indent="0">
              <a:buNone/>
              <a:defRPr sz="787"/>
            </a:lvl5pPr>
            <a:lvl6pPr marL="2018109" indent="0">
              <a:buNone/>
              <a:defRPr sz="787"/>
            </a:lvl6pPr>
            <a:lvl7pPr marL="2421731" indent="0">
              <a:buNone/>
              <a:defRPr sz="787"/>
            </a:lvl7pPr>
            <a:lvl8pPr marL="2825353" indent="0">
              <a:buNone/>
              <a:defRPr sz="787"/>
            </a:lvl8pPr>
            <a:lvl9pPr marL="3228975" indent="0">
              <a:buNone/>
              <a:defRPr sz="78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0C99C05A-73D7-488D-87AE-9FA1D515BA90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47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742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809"/>
            </a:lvl1pPr>
            <a:lvl2pPr marL="403622" indent="0">
              <a:buNone/>
              <a:defRPr sz="2472"/>
            </a:lvl2pPr>
            <a:lvl3pPr marL="807244" indent="0">
              <a:buNone/>
              <a:defRPr sz="2135"/>
            </a:lvl3pPr>
            <a:lvl4pPr marL="1210866" indent="0">
              <a:buNone/>
              <a:defRPr sz="1742"/>
            </a:lvl4pPr>
            <a:lvl5pPr marL="1614487" indent="0">
              <a:buNone/>
              <a:defRPr sz="1742"/>
            </a:lvl5pPr>
            <a:lvl6pPr marL="2018109" indent="0">
              <a:buNone/>
              <a:defRPr sz="1742"/>
            </a:lvl6pPr>
            <a:lvl7pPr marL="2421731" indent="0">
              <a:buNone/>
              <a:defRPr sz="1742"/>
            </a:lvl7pPr>
            <a:lvl8pPr marL="2825353" indent="0">
              <a:buNone/>
              <a:defRPr sz="1742"/>
            </a:lvl8pPr>
            <a:lvl9pPr marL="3228975" indent="0">
              <a:buNone/>
              <a:defRPr sz="1742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1236"/>
            </a:lvl1pPr>
            <a:lvl2pPr marL="403622" indent="0">
              <a:buNone/>
              <a:defRPr sz="1067"/>
            </a:lvl2pPr>
            <a:lvl3pPr marL="807244" indent="0">
              <a:buNone/>
              <a:defRPr sz="899"/>
            </a:lvl3pPr>
            <a:lvl4pPr marL="1210866" indent="0">
              <a:buNone/>
              <a:defRPr sz="787"/>
            </a:lvl4pPr>
            <a:lvl5pPr marL="1614487" indent="0">
              <a:buNone/>
              <a:defRPr sz="787"/>
            </a:lvl5pPr>
            <a:lvl6pPr marL="2018109" indent="0">
              <a:buNone/>
              <a:defRPr sz="787"/>
            </a:lvl6pPr>
            <a:lvl7pPr marL="2421731" indent="0">
              <a:buNone/>
              <a:defRPr sz="787"/>
            </a:lvl7pPr>
            <a:lvl8pPr marL="2825353" indent="0">
              <a:buNone/>
              <a:defRPr sz="787"/>
            </a:lvl8pPr>
            <a:lvl9pPr marL="3228975" indent="0">
              <a:buNone/>
              <a:defRPr sz="78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72090DF4-68DF-4AAF-98F9-EB3836BAB8B4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585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29D28DD1-89CB-4A9B-8160-1008CEEB8C29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698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774A9502-423E-4957-ACD4-EFEAFA456813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949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8122444" y="0"/>
            <a:ext cx="1021556" cy="8251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529063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03622" indent="0" algn="ctr">
              <a:buNone/>
              <a:defRPr/>
            </a:lvl2pPr>
            <a:lvl3pPr marL="807244" indent="0" algn="ctr">
              <a:buNone/>
              <a:defRPr/>
            </a:lvl3pPr>
            <a:lvl4pPr marL="1210866" indent="0" algn="ctr">
              <a:buNone/>
              <a:defRPr/>
            </a:lvl4pPr>
            <a:lvl5pPr marL="1614487" indent="0" algn="ctr">
              <a:buNone/>
              <a:defRPr/>
            </a:lvl5pPr>
            <a:lvl6pPr marL="2018109" indent="0" algn="ctr">
              <a:buNone/>
              <a:defRPr/>
            </a:lvl6pPr>
            <a:lvl7pPr marL="2421731" indent="0" algn="ctr">
              <a:buNone/>
              <a:defRPr/>
            </a:lvl7pPr>
            <a:lvl8pPr marL="2825353" indent="0" algn="ctr">
              <a:buNone/>
              <a:defRPr/>
            </a:lvl8pPr>
            <a:lvl9pPr marL="322897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EB01423-D198-4896-B996-AF6CD71AA325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796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100BA3F-51CF-473C-BBC7-9F80CB3FD932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37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</p:spPr>
        <p:txBody>
          <a:bodyPr anchor="t"/>
          <a:lstStyle>
            <a:lvl1pPr algn="l">
              <a:defRPr sz="3539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1742"/>
            </a:lvl1pPr>
            <a:lvl2pPr marL="403622" indent="0">
              <a:buNone/>
              <a:defRPr sz="1573"/>
            </a:lvl2pPr>
            <a:lvl3pPr marL="807244" indent="0">
              <a:buNone/>
              <a:defRPr sz="1405"/>
            </a:lvl3pPr>
            <a:lvl4pPr marL="1210866" indent="0">
              <a:buNone/>
              <a:defRPr sz="1236"/>
            </a:lvl4pPr>
            <a:lvl5pPr marL="1614487" indent="0">
              <a:buNone/>
              <a:defRPr sz="1236"/>
            </a:lvl5pPr>
            <a:lvl6pPr marL="2018109" indent="0">
              <a:buNone/>
              <a:defRPr sz="1236"/>
            </a:lvl6pPr>
            <a:lvl7pPr marL="2421731" indent="0">
              <a:buNone/>
              <a:defRPr sz="1236"/>
            </a:lvl7pPr>
            <a:lvl8pPr marL="2825353" indent="0">
              <a:buNone/>
              <a:defRPr sz="1236"/>
            </a:lvl8pPr>
            <a:lvl9pPr marL="3228975" indent="0">
              <a:buNone/>
              <a:defRPr sz="123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E5E9DFC9-E0D6-4E70-95EC-EE956DA6257B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807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472"/>
            </a:lvl1pPr>
            <a:lvl2pPr>
              <a:defRPr sz="2135"/>
            </a:lvl2pPr>
            <a:lvl3pPr>
              <a:defRPr sz="1742"/>
            </a:lvl3pPr>
            <a:lvl4pPr>
              <a:defRPr sz="1573"/>
            </a:lvl4pPr>
            <a:lvl5pPr>
              <a:defRPr sz="1573"/>
            </a:lvl5pPr>
            <a:lvl6pPr>
              <a:defRPr sz="1573"/>
            </a:lvl6pPr>
            <a:lvl7pPr>
              <a:defRPr sz="1573"/>
            </a:lvl7pPr>
            <a:lvl8pPr>
              <a:defRPr sz="1573"/>
            </a:lvl8pPr>
            <a:lvl9pPr>
              <a:defRPr sz="157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72"/>
            </a:lvl1pPr>
            <a:lvl2pPr>
              <a:defRPr sz="2135"/>
            </a:lvl2pPr>
            <a:lvl3pPr>
              <a:defRPr sz="1742"/>
            </a:lvl3pPr>
            <a:lvl4pPr>
              <a:defRPr sz="1573"/>
            </a:lvl4pPr>
            <a:lvl5pPr>
              <a:defRPr sz="1573"/>
            </a:lvl5pPr>
            <a:lvl6pPr>
              <a:defRPr sz="1573"/>
            </a:lvl6pPr>
            <a:lvl7pPr>
              <a:defRPr sz="1573"/>
            </a:lvl7pPr>
            <a:lvl8pPr>
              <a:defRPr sz="1573"/>
            </a:lvl8pPr>
            <a:lvl9pPr>
              <a:defRPr sz="157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5EEE0E17-1536-48C6-87E3-A861F0C00F04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630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4"/>
            <a:ext cx="4040188" cy="479822"/>
          </a:xfrm>
        </p:spPr>
        <p:txBody>
          <a:bodyPr anchor="b"/>
          <a:lstStyle>
            <a:lvl1pPr marL="0" indent="0">
              <a:buNone/>
              <a:defRPr sz="2135" b="1"/>
            </a:lvl1pPr>
            <a:lvl2pPr marL="403622" indent="0">
              <a:buNone/>
              <a:defRPr sz="1742" b="1"/>
            </a:lvl2pPr>
            <a:lvl3pPr marL="807244" indent="0">
              <a:buNone/>
              <a:defRPr sz="1573" b="1"/>
            </a:lvl3pPr>
            <a:lvl4pPr marL="1210866" indent="0">
              <a:buNone/>
              <a:defRPr sz="1405" b="1"/>
            </a:lvl4pPr>
            <a:lvl5pPr marL="1614487" indent="0">
              <a:buNone/>
              <a:defRPr sz="1405" b="1"/>
            </a:lvl5pPr>
            <a:lvl6pPr marL="2018109" indent="0">
              <a:buNone/>
              <a:defRPr sz="1405" b="1"/>
            </a:lvl6pPr>
            <a:lvl7pPr marL="2421731" indent="0">
              <a:buNone/>
              <a:defRPr sz="1405" b="1"/>
            </a:lvl7pPr>
            <a:lvl8pPr marL="2825353" indent="0">
              <a:buNone/>
              <a:defRPr sz="1405" b="1"/>
            </a:lvl8pPr>
            <a:lvl9pPr marL="3228975" indent="0">
              <a:buNone/>
              <a:defRPr sz="140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35"/>
            </a:lvl1pPr>
            <a:lvl2pPr>
              <a:defRPr sz="1742"/>
            </a:lvl2pPr>
            <a:lvl3pPr>
              <a:defRPr sz="1573"/>
            </a:lvl3pPr>
            <a:lvl4pPr>
              <a:defRPr sz="1405"/>
            </a:lvl4pPr>
            <a:lvl5pPr>
              <a:defRPr sz="1405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4"/>
            <a:ext cx="4041775" cy="479822"/>
          </a:xfrm>
        </p:spPr>
        <p:txBody>
          <a:bodyPr anchor="b"/>
          <a:lstStyle>
            <a:lvl1pPr marL="0" indent="0">
              <a:buNone/>
              <a:defRPr sz="2135" b="1"/>
            </a:lvl1pPr>
            <a:lvl2pPr marL="403622" indent="0">
              <a:buNone/>
              <a:defRPr sz="1742" b="1"/>
            </a:lvl2pPr>
            <a:lvl3pPr marL="807244" indent="0">
              <a:buNone/>
              <a:defRPr sz="1573" b="1"/>
            </a:lvl3pPr>
            <a:lvl4pPr marL="1210866" indent="0">
              <a:buNone/>
              <a:defRPr sz="1405" b="1"/>
            </a:lvl4pPr>
            <a:lvl5pPr marL="1614487" indent="0">
              <a:buNone/>
              <a:defRPr sz="1405" b="1"/>
            </a:lvl5pPr>
            <a:lvl6pPr marL="2018109" indent="0">
              <a:buNone/>
              <a:defRPr sz="1405" b="1"/>
            </a:lvl6pPr>
            <a:lvl7pPr marL="2421731" indent="0">
              <a:buNone/>
              <a:defRPr sz="1405" b="1"/>
            </a:lvl7pPr>
            <a:lvl8pPr marL="2825353" indent="0">
              <a:buNone/>
              <a:defRPr sz="1405" b="1"/>
            </a:lvl8pPr>
            <a:lvl9pPr marL="3228975" indent="0">
              <a:buNone/>
              <a:defRPr sz="140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135"/>
            </a:lvl1pPr>
            <a:lvl2pPr>
              <a:defRPr sz="1742"/>
            </a:lvl2pPr>
            <a:lvl3pPr>
              <a:defRPr sz="1573"/>
            </a:lvl3pPr>
            <a:lvl4pPr>
              <a:defRPr sz="1405"/>
            </a:lvl4pPr>
            <a:lvl5pPr>
              <a:defRPr sz="1405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8830A47B-B3AA-4408-B89E-78641CC5715A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41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58D8FA65-B14B-4883-88C7-F7A3A55E9A2F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818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C38BE4F5-A3A4-4A0F-A638-D990D725B4CA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455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715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276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621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36">
                <a:latin typeface="Arial" charset="0"/>
              </a:defRPr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4683621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36">
                <a:latin typeface="Arial" charset="0"/>
              </a:defRPr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621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36"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4264759-E7CE-4A8C-955C-20DA2A50E45F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967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5pPr>
      <a:lvl6pPr marL="403622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6pPr>
      <a:lvl7pPr marL="807244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7pPr>
      <a:lvl8pPr marL="1210866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8pPr>
      <a:lvl9pPr marL="1614487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9pPr>
    </p:titleStyle>
    <p:bodyStyle>
      <a:lvl1pPr marL="302340" indent="-302340" algn="l" rtl="0" eaLnBrk="0" fontAlgn="base" hangingPunct="0">
        <a:spcBef>
          <a:spcPct val="20000"/>
        </a:spcBef>
        <a:spcAft>
          <a:spcPct val="0"/>
        </a:spcAft>
        <a:buChar char="•"/>
        <a:defRPr sz="2809">
          <a:solidFill>
            <a:schemeClr val="tx1"/>
          </a:solidFill>
          <a:latin typeface="+mn-lt"/>
          <a:ea typeface="+mn-ea"/>
          <a:cs typeface="+mn-cs"/>
        </a:defRPr>
      </a:lvl1pPr>
      <a:lvl2pPr marL="655516" indent="-251504" algn="l" rtl="0" eaLnBrk="0" fontAlgn="base" hangingPunct="0">
        <a:spcBef>
          <a:spcPct val="20000"/>
        </a:spcBef>
        <a:spcAft>
          <a:spcPct val="0"/>
        </a:spcAft>
        <a:buChar char="–"/>
        <a:defRPr sz="2472">
          <a:solidFill>
            <a:schemeClr val="tx1"/>
          </a:solidFill>
          <a:latin typeface="+mn-lt"/>
        </a:defRPr>
      </a:lvl2pPr>
      <a:lvl3pPr marL="1008691" indent="-201560" algn="l" rtl="0" eaLnBrk="0" fontAlgn="base" hangingPunct="0">
        <a:spcBef>
          <a:spcPct val="20000"/>
        </a:spcBef>
        <a:spcAft>
          <a:spcPct val="0"/>
        </a:spcAft>
        <a:buChar char="•"/>
        <a:defRPr sz="2135">
          <a:solidFill>
            <a:schemeClr val="tx1"/>
          </a:solidFill>
          <a:latin typeface="+mn-lt"/>
        </a:defRPr>
      </a:lvl3pPr>
      <a:lvl4pPr marL="1411811" indent="-201560" algn="l" rtl="0" eaLnBrk="0" fontAlgn="base" hangingPunct="0">
        <a:spcBef>
          <a:spcPct val="20000"/>
        </a:spcBef>
        <a:spcAft>
          <a:spcPct val="0"/>
        </a:spcAft>
        <a:buChar char="–"/>
        <a:defRPr sz="1742">
          <a:solidFill>
            <a:schemeClr val="tx1"/>
          </a:solidFill>
          <a:latin typeface="+mn-lt"/>
        </a:defRPr>
      </a:lvl4pPr>
      <a:lvl5pPr marL="1815822" indent="-201560" algn="l" rtl="0" eaLnBrk="0" fontAlgn="base" hangingPunct="0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5pPr>
      <a:lvl6pPr marL="2219920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6pPr>
      <a:lvl7pPr marL="2623543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7pPr>
      <a:lvl8pPr marL="3027164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8pPr>
      <a:lvl9pPr marL="3430786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1pPr>
      <a:lvl2pPr marL="403622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2pPr>
      <a:lvl3pPr marL="807244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3pPr>
      <a:lvl4pPr marL="1210866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4pPr>
      <a:lvl5pPr marL="1614487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5pPr>
      <a:lvl6pPr marL="2018109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6pPr>
      <a:lvl7pPr marL="2421731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7pPr>
      <a:lvl8pPr marL="2825353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8pPr>
      <a:lvl9pPr marL="3228975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gif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1796143" y="409939"/>
            <a:ext cx="5638800" cy="38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723" tIns="40361" rIns="80723" bIns="4036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966" b="1" dirty="0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1966" b="1">
                <a:solidFill>
                  <a:srgbClr val="FF0066"/>
                </a:solidFill>
                <a:latin typeface="Times New Roman" pitchFamily="18" charset="0"/>
              </a:rPr>
              <a:t>HỌC </a:t>
            </a:r>
            <a:r>
              <a:rPr lang="en-US" altLang="en-US" sz="2000" b="1">
                <a:solidFill>
                  <a:srgbClr val="FF0066"/>
                </a:solidFill>
                <a:latin typeface="Times New Roman" pitchFamily="18" charset="0"/>
              </a:rPr>
              <a:t>QUẢNG TIÊN</a:t>
            </a:r>
            <a:endParaRPr lang="en-US" altLang="en-US" sz="1966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22" y="3061369"/>
            <a:ext cx="1143000" cy="1484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563914" y="2443326"/>
            <a:ext cx="6139543" cy="8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eaLnBrk="1" fontAlgn="base" hangingPunct="1">
              <a:spcBef>
                <a:spcPts val="1011"/>
              </a:spcBef>
              <a:spcAft>
                <a:spcPct val="0"/>
              </a:spcAft>
              <a:defRPr/>
            </a:pPr>
            <a:r>
              <a:rPr lang="en-US" sz="224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24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Tiếng </a:t>
            </a:r>
            <a:r>
              <a:rPr lang="en-US" sz="224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24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4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defTabSz="513710" eaLnBrk="1" fontAlgn="base" hangingPunct="1">
              <a:spcBef>
                <a:spcPts val="1011"/>
              </a:spcBef>
              <a:spcAft>
                <a:spcPct val="0"/>
              </a:spcAft>
              <a:defRPr/>
            </a:pPr>
            <a:r>
              <a:rPr lang="en-US" sz="2022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022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7: MẶT TRỜI XANH CỦA TÔI (T1,2</a:t>
            </a:r>
            <a:r>
              <a:rPr lang="en-US" sz="2022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1393371" y="1159081"/>
            <a:ext cx="6444343" cy="1118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eaLnBrk="1" fontAlgn="base" hangingPunct="1">
              <a:spcAft>
                <a:spcPct val="0"/>
              </a:spcAft>
              <a:defRPr/>
            </a:pPr>
            <a:r>
              <a:rPr lang="en-US" sz="3371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defTabSz="513710" eaLnBrk="1" fontAlgn="base" hangingPunct="1">
              <a:spcAft>
                <a:spcPct val="0"/>
              </a:spcAft>
              <a:defRPr/>
            </a:pPr>
            <a:r>
              <a:rPr lang="en-US" sz="3371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1436914" y="4048631"/>
            <a:ext cx="3356429" cy="496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723" tIns="40361" rIns="80723" bIns="4036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48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defTabSz="51371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48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164" y="3503185"/>
            <a:ext cx="3155043" cy="11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625077" y="189490"/>
            <a:ext cx="1169198" cy="149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71990" y="235339"/>
            <a:ext cx="1173657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3038022" y="816616"/>
            <a:ext cx="3362778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7376886" y="556200"/>
            <a:ext cx="828221" cy="1080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432379" y="3353892"/>
            <a:ext cx="795564" cy="578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15" y="2875048"/>
            <a:ext cx="2435202" cy="173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431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1715" y="656282"/>
            <a:ext cx="8701613" cy="47705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Đã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lắng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nghe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Đã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dậy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sớm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Tiếng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mưa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cọ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Nhìn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lên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cọ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tươi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tiếng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thác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dội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về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Lá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xòe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từng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tia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nắng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ào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ào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trận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gió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                                           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Giống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hệt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mặt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trời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Đã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lên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cọ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    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cọ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ơi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!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cọ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Giữa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buổi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trưa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hè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Lá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đẹp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lá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ngời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ngời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Gối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đầu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lên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thảm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cỏ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Tôi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yêu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thường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vẫn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gọi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Nhìn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trời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xanh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lá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che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                                            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Mặt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trời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xanh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tôi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               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Đã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biết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gió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ấm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Thổi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đến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tự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cọ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nở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Hoa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vàng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hoa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cau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Wave 54">
            <a:extLst>
              <a:ext uri="{FF2B5EF4-FFF2-40B4-BE49-F238E27FC236}">
                <a16:creationId xmlns:a16="http://schemas.microsoft.com/office/drawing/2014/main" id="{EDBBAA58-FCB9-FA1B-D6DA-29C7D76105E9}"/>
              </a:ext>
            </a:extLst>
          </p:cNvPr>
          <p:cNvSpPr/>
          <p:nvPr/>
        </p:nvSpPr>
        <p:spPr>
          <a:xfrm>
            <a:off x="266295" y="43699"/>
            <a:ext cx="2534628" cy="460796"/>
          </a:xfrm>
          <a:custGeom>
            <a:avLst/>
            <a:gdLst>
              <a:gd name="connsiteX0" fmla="*/ 310745 w 2534628"/>
              <a:gd name="connsiteY0" fmla="*/ 106106 h 848847"/>
              <a:gd name="connsiteX1" fmla="*/ 2534628 w 2534628"/>
              <a:gd name="connsiteY1" fmla="*/ 106106 h 848847"/>
              <a:gd name="connsiteX2" fmla="*/ 2223883 w 2534628"/>
              <a:gd name="connsiteY2" fmla="*/ 742741 h 848847"/>
              <a:gd name="connsiteX3" fmla="*/ 0 w 2534628"/>
              <a:gd name="connsiteY3" fmla="*/ 742741 h 848847"/>
              <a:gd name="connsiteX4" fmla="*/ 310745 w 2534628"/>
              <a:gd name="connsiteY4" fmla="*/ 106106 h 84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4628" h="848847" fill="none" extrusionOk="0">
                <a:moveTo>
                  <a:pt x="310745" y="106106"/>
                </a:moveTo>
                <a:cubicBezTo>
                  <a:pt x="930179" y="-201206"/>
                  <a:pt x="1743629" y="431419"/>
                  <a:pt x="2534628" y="106106"/>
                </a:cubicBezTo>
                <a:cubicBezTo>
                  <a:pt x="2452486" y="273754"/>
                  <a:pt x="2283654" y="662416"/>
                  <a:pt x="2223883" y="742741"/>
                </a:cubicBezTo>
                <a:cubicBezTo>
                  <a:pt x="1618511" y="1015032"/>
                  <a:pt x="616665" y="421482"/>
                  <a:pt x="0" y="742741"/>
                </a:cubicBezTo>
                <a:cubicBezTo>
                  <a:pt x="32609" y="618366"/>
                  <a:pt x="240635" y="222805"/>
                  <a:pt x="310745" y="106106"/>
                </a:cubicBezTo>
                <a:close/>
              </a:path>
              <a:path w="2534628" h="848847" stroke="0" extrusionOk="0">
                <a:moveTo>
                  <a:pt x="310745" y="106106"/>
                </a:moveTo>
                <a:cubicBezTo>
                  <a:pt x="1063241" y="-266586"/>
                  <a:pt x="1777675" y="347372"/>
                  <a:pt x="2534628" y="106106"/>
                </a:cubicBezTo>
                <a:cubicBezTo>
                  <a:pt x="2509641" y="262502"/>
                  <a:pt x="2384245" y="442802"/>
                  <a:pt x="2223883" y="742741"/>
                </a:cubicBezTo>
                <a:cubicBezTo>
                  <a:pt x="1528395" y="1029917"/>
                  <a:pt x="726378" y="437656"/>
                  <a:pt x="0" y="742741"/>
                </a:cubicBezTo>
                <a:cubicBezTo>
                  <a:pt x="139052" y="504534"/>
                  <a:pt x="181951" y="379297"/>
                  <a:pt x="310745" y="106106"/>
                </a:cubicBezTo>
                <a:close/>
              </a:path>
            </a:pathLst>
          </a:custGeom>
          <a:solidFill>
            <a:sysClr val="window" lastClr="FFFFFF"/>
          </a:solidFill>
          <a:ln w="19050" cap="flat" cmpd="sng" algn="ctr">
            <a:solidFill>
              <a:srgbClr val="00B050"/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Luyện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từ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khó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835696" y="1923678"/>
            <a:ext cx="397061" cy="0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15" name="Straight Connector 14"/>
          <p:cNvCxnSpPr/>
          <p:nvPr/>
        </p:nvCxnSpPr>
        <p:spPr>
          <a:xfrm>
            <a:off x="1637165" y="3435846"/>
            <a:ext cx="990619" cy="0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16" name="Straight Connector 15"/>
          <p:cNvCxnSpPr/>
          <p:nvPr/>
        </p:nvCxnSpPr>
        <p:spPr>
          <a:xfrm>
            <a:off x="2987824" y="3440848"/>
            <a:ext cx="397061" cy="0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19" name="Straight Connector 18"/>
          <p:cNvCxnSpPr/>
          <p:nvPr/>
        </p:nvCxnSpPr>
        <p:spPr>
          <a:xfrm>
            <a:off x="5975139" y="1563638"/>
            <a:ext cx="397061" cy="0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20" name="Straight Connector 19"/>
          <p:cNvCxnSpPr/>
          <p:nvPr/>
        </p:nvCxnSpPr>
        <p:spPr>
          <a:xfrm>
            <a:off x="6372200" y="2540832"/>
            <a:ext cx="576064" cy="5567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22" name="Straight Connector 21"/>
          <p:cNvCxnSpPr/>
          <p:nvPr/>
        </p:nvCxnSpPr>
        <p:spPr>
          <a:xfrm>
            <a:off x="7668344" y="2540832"/>
            <a:ext cx="397061" cy="0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46516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0D7749-942C-2426-5D86-A1F65D78BE51}"/>
              </a:ext>
            </a:extLst>
          </p:cNvPr>
          <p:cNvSpPr txBox="1"/>
          <p:nvPr/>
        </p:nvSpPr>
        <p:spPr>
          <a:xfrm>
            <a:off x="1115616" y="987574"/>
            <a:ext cx="658776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NHÓM</a:t>
            </a:r>
          </a:p>
        </p:txBody>
      </p:sp>
    </p:spTree>
    <p:extLst>
      <p:ext uri="{BB962C8B-B14F-4D97-AF65-F5344CB8AC3E}">
        <p14:creationId xmlns:p14="http://schemas.microsoft.com/office/powerpoint/2010/main" val="197159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25">
            <a:extLst>
              <a:ext uri="{FF2B5EF4-FFF2-40B4-BE49-F238E27FC236}">
                <a16:creationId xmlns:a16="http://schemas.microsoft.com/office/drawing/2014/main" id="{413277B4-4637-52BB-B195-68D3AD5C3BCC}"/>
              </a:ext>
            </a:extLst>
          </p:cNvPr>
          <p:cNvSpPr/>
          <p:nvPr/>
        </p:nvSpPr>
        <p:spPr>
          <a:xfrm>
            <a:off x="1259632" y="0"/>
            <a:ext cx="5760640" cy="547278"/>
          </a:xfrm>
          <a:prstGeom prst="roundRect">
            <a:avLst/>
          </a:prstGeom>
          <a:noFill/>
          <a:ln w="28575" cap="flat" cmpd="sng" algn="ctr">
            <a:noFill/>
            <a:prstDash val="dashDot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Lời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kêu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gọi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toàn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dân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tập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thể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dục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08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D5F12D-3BE5-D825-BC84-9EA291339AD8}"/>
              </a:ext>
            </a:extLst>
          </p:cNvPr>
          <p:cNvSpPr txBox="1"/>
          <p:nvPr/>
        </p:nvSpPr>
        <p:spPr>
          <a:xfrm>
            <a:off x="2987824" y="1563638"/>
            <a:ext cx="235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n w="38100">
                  <a:solidFill>
                    <a:srgbClr val="00B0F0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347418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2817"/>
            <a:ext cx="72009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BÀI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7: MẶT TRỜI XANH CỦA TÔI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1715" y="656282"/>
            <a:ext cx="8701613" cy="47705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Đã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lắng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nghe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Đã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dậy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sớm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Tiếng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mưa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cọ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Nhìn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lên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cọ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tươi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tiếng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thác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dội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về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Lá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xòe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từng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tia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nắng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ào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ào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trận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gió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                                           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Giống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hệt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mặt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trời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Đã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lên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cọ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    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cọ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ơi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!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cọ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Giữa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buổi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trưa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hè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Lá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đẹp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lá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ngời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ngời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Gối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đầu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lên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thảm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cỏ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Tôi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yêu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thường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vẫn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gọi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Nhìn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trời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xanh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lá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che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                                            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Mặt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trời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xanh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tôi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               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Đã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biết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gió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ấm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         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Nguyễn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Viết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Bình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Thổi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đến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tự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cọ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nở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Hoa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vàng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hoa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cau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481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C32E4F-78B6-0106-2441-C26AC6EBFC1B}"/>
              </a:ext>
            </a:extLst>
          </p:cNvPr>
          <p:cNvSpPr txBox="1"/>
          <p:nvPr/>
        </p:nvSpPr>
        <p:spPr>
          <a:xfrm>
            <a:off x="899592" y="26439"/>
            <a:ext cx="7227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D0F18E5-03C3-6C0F-030F-FAF241425691}"/>
              </a:ext>
            </a:extLst>
          </p:cNvPr>
          <p:cNvGrpSpPr/>
          <p:nvPr/>
        </p:nvGrpSpPr>
        <p:grpSpPr>
          <a:xfrm>
            <a:off x="131783" y="680256"/>
            <a:ext cx="8664054" cy="479469"/>
            <a:chOff x="1889990" y="335364"/>
            <a:chExt cx="10183120" cy="47946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09A76B6-AA05-66A8-672A-3AFD14ED0D27}"/>
                </a:ext>
              </a:extLst>
            </p:cNvPr>
            <p:cNvSpPr txBox="1"/>
            <p:nvPr/>
          </p:nvSpPr>
          <p:spPr>
            <a:xfrm>
              <a:off x="1944278" y="335364"/>
              <a:ext cx="10128832" cy="461665"/>
            </a:xfrm>
            <a:prstGeom prst="rect">
              <a:avLst/>
            </a:prstGeom>
            <a:gradFill flip="none" rotWithShape="1">
              <a:gsLst>
                <a:gs pos="0">
                  <a:srgbClr val="4F81BD">
                    <a:lumMod val="5000"/>
                    <a:lumOff val="95000"/>
                    <a:alpha val="20000"/>
                  </a:srgbClr>
                </a:gs>
                <a:gs pos="74000">
                  <a:srgbClr val="66CCFF"/>
                </a:gs>
                <a:gs pos="83000">
                  <a:srgbClr val="66CCFF"/>
                </a:gs>
                <a:gs pos="100000">
                  <a:sysClr val="window" lastClr="FFFFFF"/>
                </a:gs>
              </a:gsLst>
              <a:lin ang="10800000" scaled="1"/>
              <a:tileRect/>
            </a:gradFill>
          </p:spPr>
          <p:txBody>
            <a:bodyPr wrap="square" rtlCol="0">
              <a:spAutoFit/>
            </a:bodyPr>
            <a:lstStyle/>
            <a:p>
              <a:pPr marL="0" marR="0" lvl="1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        Tiếng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mưa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trong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rừng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cọ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tả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như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thế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nào</a:t>
              </a:r>
              <a:r>
                <a:rPr lang="en-US" sz="2400" b="1" kern="0" dirty="0">
                  <a:solidFill>
                    <a:srgbClr val="0070C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?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2DC0C44-5C2B-C585-EADE-AC7C2244D2B1}"/>
                </a:ext>
              </a:extLst>
            </p:cNvPr>
            <p:cNvGrpSpPr/>
            <p:nvPr/>
          </p:nvGrpSpPr>
          <p:grpSpPr>
            <a:xfrm>
              <a:off x="1889990" y="365878"/>
              <a:ext cx="721470" cy="448955"/>
              <a:chOff x="4292118" y="760885"/>
              <a:chExt cx="487352" cy="303269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F1D70973-92BB-710B-39C2-4B52960DCD0B}"/>
                  </a:ext>
                </a:extLst>
              </p:cNvPr>
              <p:cNvSpPr/>
              <p:nvPr/>
            </p:nvSpPr>
            <p:spPr>
              <a:xfrm>
                <a:off x="4292118" y="760885"/>
                <a:ext cx="487352" cy="293566"/>
              </a:xfrm>
              <a:prstGeom prst="ellipse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4DFF00E3-5DB1-E897-E16C-7097BE401BC6}"/>
                  </a:ext>
                </a:extLst>
              </p:cNvPr>
              <p:cNvSpPr/>
              <p:nvPr/>
            </p:nvSpPr>
            <p:spPr>
              <a:xfrm>
                <a:off x="4302018" y="770589"/>
                <a:ext cx="450681" cy="293565"/>
              </a:xfrm>
              <a:prstGeom prst="ellipse">
                <a:avLst/>
              </a:prstGeom>
              <a:solidFill>
                <a:srgbClr val="00B0F0"/>
              </a:solidFill>
              <a:ln w="2857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" panose="00000400000000000000" pitchFamily="2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p:sp>
        <p:nvSpPr>
          <p:cNvPr id="8" name="Rectangle 7"/>
          <p:cNvSpPr/>
          <p:nvPr/>
        </p:nvSpPr>
        <p:spPr>
          <a:xfrm>
            <a:off x="97915" y="1129024"/>
            <a:ext cx="89235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Tiếng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mưa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rừng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cọ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tác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giả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ví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như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tiếng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thác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dội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về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như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ào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ào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trận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gió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FB9C4DB-27F8-4114-CC40-DBB29198BC27}"/>
              </a:ext>
            </a:extLst>
          </p:cNvPr>
          <p:cNvGrpSpPr/>
          <p:nvPr/>
        </p:nvGrpSpPr>
        <p:grpSpPr>
          <a:xfrm>
            <a:off x="97915" y="1971871"/>
            <a:ext cx="8240783" cy="558921"/>
            <a:chOff x="2005424" y="-264804"/>
            <a:chExt cx="8445365" cy="55892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17505D2-8FE4-2BEB-C8C9-42781B00838A}"/>
                </a:ext>
              </a:extLst>
            </p:cNvPr>
            <p:cNvSpPr txBox="1"/>
            <p:nvPr/>
          </p:nvSpPr>
          <p:spPr>
            <a:xfrm>
              <a:off x="2516399" y="-264804"/>
              <a:ext cx="7934390" cy="523220"/>
            </a:xfrm>
            <a:prstGeom prst="rect">
              <a:avLst/>
            </a:prstGeom>
            <a:gradFill flip="none" rotWithShape="1">
              <a:gsLst>
                <a:gs pos="0">
                  <a:srgbClr val="4F81BD">
                    <a:lumMod val="5000"/>
                    <a:lumOff val="95000"/>
                    <a:alpha val="20000"/>
                  </a:srgbClr>
                </a:gs>
                <a:gs pos="74000">
                  <a:srgbClr val="66CCFF"/>
                </a:gs>
                <a:gs pos="83000">
                  <a:srgbClr val="66CCFF"/>
                </a:gs>
                <a:gs pos="100000">
                  <a:sysClr val="window" lastClr="FFFFFF"/>
                </a:gs>
              </a:gsLst>
              <a:lin ang="10800000" scaled="1"/>
              <a:tileRect/>
            </a:gradFill>
          </p:spPr>
          <p:txBody>
            <a:bodyPr wrap="square" rtlCol="0">
              <a:spAutoFit/>
            </a:bodyPr>
            <a:lstStyle/>
            <a:p>
              <a:pPr marL="0" marR="0" lvl="1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 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Buổi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trưa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mùa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hè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ở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rừng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cọ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có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gì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thú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vị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?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4044621-2CBD-F36A-41E9-47FAE46F3CC3}"/>
                </a:ext>
              </a:extLst>
            </p:cNvPr>
            <p:cNvGrpSpPr/>
            <p:nvPr/>
          </p:nvGrpSpPr>
          <p:grpSpPr>
            <a:xfrm>
              <a:off x="2005424" y="-195079"/>
              <a:ext cx="676720" cy="489196"/>
              <a:chOff x="4370090" y="381960"/>
              <a:chExt cx="457123" cy="330452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35291EEA-DAD7-CE72-4CC2-DD479BAEE74C}"/>
                  </a:ext>
                </a:extLst>
              </p:cNvPr>
              <p:cNvSpPr/>
              <p:nvPr/>
            </p:nvSpPr>
            <p:spPr>
              <a:xfrm>
                <a:off x="4370090" y="381960"/>
                <a:ext cx="457123" cy="322249"/>
              </a:xfrm>
              <a:prstGeom prst="ellipse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2BFEB973-FB79-E02C-DE1D-A93C02E92950}"/>
                  </a:ext>
                </a:extLst>
              </p:cNvPr>
              <p:cNvSpPr/>
              <p:nvPr/>
            </p:nvSpPr>
            <p:spPr>
              <a:xfrm>
                <a:off x="4370090" y="390162"/>
                <a:ext cx="457122" cy="322250"/>
              </a:xfrm>
              <a:prstGeom prst="ellipse">
                <a:avLst/>
              </a:prstGeom>
              <a:solidFill>
                <a:srgbClr val="00B0F0"/>
              </a:solidFill>
              <a:ln w="2857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" panose="00000400000000000000" pitchFamily="2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</p:grpSp>
      <p:sp>
        <p:nvSpPr>
          <p:cNvPr id="14" name="Rectangle 13"/>
          <p:cNvSpPr/>
          <p:nvPr/>
        </p:nvSpPr>
        <p:spPr>
          <a:xfrm>
            <a:off x="144253" y="2429049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Buổi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trưa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mùa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hè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ở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rừng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cọ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rất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mát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vì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lá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cọ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che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hết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ánh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nắng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mặt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trời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7973" y="3885534"/>
            <a:ext cx="8751256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Câu thơ nói về vẻ đẹp của hoa cọ: Hoa vàng như hoa cau. Câu thơ nói về vẻ đẹp của lá cọ: Lá xòe từng tia nắng/ Giống hệt như mặt trời.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1143A78-B7E8-40C3-B545-E1355013982D}"/>
              </a:ext>
            </a:extLst>
          </p:cNvPr>
          <p:cNvGrpSpPr/>
          <p:nvPr/>
        </p:nvGrpSpPr>
        <p:grpSpPr>
          <a:xfrm>
            <a:off x="131783" y="35140"/>
            <a:ext cx="708950" cy="675630"/>
            <a:chOff x="451413" y="196770"/>
            <a:chExt cx="1143080" cy="114308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DCB636E-33C9-4E6A-9D68-A14AF0C497FF}"/>
                </a:ext>
              </a:extLst>
            </p:cNvPr>
            <p:cNvSpPr/>
            <p:nvPr/>
          </p:nvSpPr>
          <p:spPr>
            <a:xfrm>
              <a:off x="451413" y="196770"/>
              <a:ext cx="1143080" cy="114308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rtlCol="0" anchor="t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2" descr="Clip art Line art Đồ họa mạng di động Nội dung miễn phí Hình ảnh - sách vẽ  sách giáo khoa png png tải về - Miễn phí trong suốt Dòng Nghệ">
              <a:extLst>
                <a:ext uri="{FF2B5EF4-FFF2-40B4-BE49-F238E27FC236}">
                  <a16:creationId xmlns:a16="http://schemas.microsoft.com/office/drawing/2014/main" id="{3747E5BF-F6DA-4037-9FD6-EB7779CE28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4667" r="95667">
                          <a14:foregroundMark x1="14222" y1="28222" x2="29000" y2="63778"/>
                          <a14:foregroundMark x1="9667" y1="39444" x2="4667" y2="42333"/>
                          <a14:foregroundMark x1="66889" y1="78667" x2="87000" y2="64889"/>
                          <a14:foregroundMark x1="87000" y1="64889" x2="88333" y2="63000"/>
                          <a14:foregroundMark x1="92778" y1="67667" x2="95667" y2="70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49086" flipH="1">
              <a:off x="563208" y="480467"/>
              <a:ext cx="848214" cy="764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D31B853-2819-4971-973F-CD8E1C159947}"/>
                </a:ext>
              </a:extLst>
            </p:cNvPr>
            <p:cNvSpPr txBox="1"/>
            <p:nvPr/>
          </p:nvSpPr>
          <p:spPr>
            <a:xfrm rot="195696">
              <a:off x="687287" y="273320"/>
              <a:ext cx="648183" cy="573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FB9C4DB-27F8-4114-CC40-DBB29198BC27}"/>
              </a:ext>
            </a:extLst>
          </p:cNvPr>
          <p:cNvGrpSpPr/>
          <p:nvPr/>
        </p:nvGrpSpPr>
        <p:grpSpPr>
          <a:xfrm>
            <a:off x="185345" y="3260046"/>
            <a:ext cx="8240783" cy="558921"/>
            <a:chOff x="2005424" y="-264804"/>
            <a:chExt cx="8445365" cy="55892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17505D2-8FE4-2BEB-C8C9-42781B00838A}"/>
                </a:ext>
              </a:extLst>
            </p:cNvPr>
            <p:cNvSpPr txBox="1"/>
            <p:nvPr/>
          </p:nvSpPr>
          <p:spPr>
            <a:xfrm>
              <a:off x="2516399" y="-264804"/>
              <a:ext cx="7934390" cy="523220"/>
            </a:xfrm>
            <a:prstGeom prst="rect">
              <a:avLst/>
            </a:prstGeom>
            <a:gradFill flip="none" rotWithShape="1">
              <a:gsLst>
                <a:gs pos="0">
                  <a:srgbClr val="4F81BD">
                    <a:lumMod val="5000"/>
                    <a:lumOff val="95000"/>
                    <a:alpha val="20000"/>
                  </a:srgbClr>
                </a:gs>
                <a:gs pos="74000">
                  <a:srgbClr val="66CCFF"/>
                </a:gs>
                <a:gs pos="83000">
                  <a:srgbClr val="66CCFF"/>
                </a:gs>
                <a:gs pos="100000">
                  <a:sysClr val="window" lastClr="FFFFFF"/>
                </a:gs>
              </a:gsLst>
              <a:lin ang="10800000" scaled="1"/>
              <a:tileRect/>
            </a:gradFill>
          </p:spPr>
          <p:txBody>
            <a:bodyPr wrap="square" rtlCol="0">
              <a:spAutoFit/>
            </a:bodyPr>
            <a:lstStyle/>
            <a:p>
              <a:pPr marL="0" marR="0" lvl="1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 </a:t>
              </a: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Tìm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những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câu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thơ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nói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về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vẻ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đẹp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của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hoa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cọ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và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lá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cọ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. 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4044621-2CBD-F36A-41E9-47FAE46F3CC3}"/>
                </a:ext>
              </a:extLst>
            </p:cNvPr>
            <p:cNvGrpSpPr/>
            <p:nvPr/>
          </p:nvGrpSpPr>
          <p:grpSpPr>
            <a:xfrm>
              <a:off x="2005424" y="-195079"/>
              <a:ext cx="676720" cy="489196"/>
              <a:chOff x="4370090" y="381960"/>
              <a:chExt cx="457123" cy="330452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35291EEA-DAD7-CE72-4CC2-DD479BAEE74C}"/>
                  </a:ext>
                </a:extLst>
              </p:cNvPr>
              <p:cNvSpPr/>
              <p:nvPr/>
            </p:nvSpPr>
            <p:spPr>
              <a:xfrm>
                <a:off x="4370090" y="381960"/>
                <a:ext cx="457123" cy="322249"/>
              </a:xfrm>
              <a:prstGeom prst="ellipse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2BFEB973-FB79-E02C-DE1D-A93C02E92950}"/>
                  </a:ext>
                </a:extLst>
              </p:cNvPr>
              <p:cNvSpPr/>
              <p:nvPr/>
            </p:nvSpPr>
            <p:spPr>
              <a:xfrm>
                <a:off x="4370090" y="390162"/>
                <a:ext cx="457122" cy="322250"/>
              </a:xfrm>
              <a:prstGeom prst="ellipse">
                <a:avLst/>
              </a:prstGeom>
              <a:solidFill>
                <a:srgbClr val="00B0F0"/>
              </a:solidFill>
              <a:ln w="2857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b="1" kern="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AvantGarde" panose="00000400000000000000" pitchFamily="2" charset="0"/>
                    <a:cs typeface="Times New Roman" panose="02020603050405020304" pitchFamily="18" charset="0"/>
                  </a:rPr>
                  <a:t>3</a:t>
                </a: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6460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CFB2D4C-C872-097E-A9C3-45F1DA062FDA}"/>
              </a:ext>
            </a:extLst>
          </p:cNvPr>
          <p:cNvGrpSpPr/>
          <p:nvPr/>
        </p:nvGrpSpPr>
        <p:grpSpPr>
          <a:xfrm>
            <a:off x="1" y="267494"/>
            <a:ext cx="9115112" cy="584775"/>
            <a:chOff x="1763746" y="246858"/>
            <a:chExt cx="9710105" cy="58477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92C9088-E98E-CFD4-F76D-4AF214FB81FA}"/>
                </a:ext>
              </a:extLst>
            </p:cNvPr>
            <p:cNvSpPr txBox="1"/>
            <p:nvPr/>
          </p:nvSpPr>
          <p:spPr>
            <a:xfrm>
              <a:off x="1763746" y="246858"/>
              <a:ext cx="9710105" cy="584775"/>
            </a:xfrm>
            <a:prstGeom prst="rect">
              <a:avLst/>
            </a:prstGeom>
            <a:gradFill flip="none" rotWithShape="1">
              <a:gsLst>
                <a:gs pos="0">
                  <a:srgbClr val="4F81BD">
                    <a:lumMod val="5000"/>
                    <a:lumOff val="95000"/>
                    <a:alpha val="20000"/>
                  </a:srgbClr>
                </a:gs>
                <a:gs pos="74000">
                  <a:srgbClr val="66CCFF"/>
                </a:gs>
                <a:gs pos="83000">
                  <a:srgbClr val="66CCFF"/>
                </a:gs>
                <a:gs pos="100000">
                  <a:sysClr val="window" lastClr="FFFFFF"/>
                </a:gs>
              </a:gsLst>
              <a:lin ang="10800000" scaled="1"/>
              <a:tileRect/>
            </a:gradFill>
          </p:spPr>
          <p:txBody>
            <a:bodyPr wrap="square" rtlCol="0">
              <a:spAutoFit/>
            </a:bodyPr>
            <a:lstStyle/>
            <a:p>
              <a:pPr marL="0" lvl="1">
                <a:defRPr/>
              </a:pPr>
              <a:r>
                <a:rPr kumimoji="0" 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      </a:t>
              </a:r>
              <a:r>
                <a:rPr lang="en-US" sz="2400" b="1" kern="0" dirty="0">
                  <a:solidFill>
                    <a:srgbClr val="0070C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Vì </a:t>
              </a:r>
              <a:r>
                <a:rPr lang="en-US" sz="2400" b="1" kern="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sao</a:t>
              </a:r>
              <a:r>
                <a:rPr lang="en-US" sz="2400" b="1" kern="0" dirty="0">
                  <a:solidFill>
                    <a:srgbClr val="0070C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lá</a:t>
              </a:r>
              <a:r>
                <a:rPr lang="en-US" sz="2400" b="1" kern="0" dirty="0">
                  <a:solidFill>
                    <a:srgbClr val="0070C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cọ</a:t>
              </a:r>
              <a:r>
                <a:rPr lang="en-US" sz="2400" b="1" kern="0" dirty="0">
                  <a:solidFill>
                    <a:srgbClr val="0070C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được</a:t>
              </a:r>
              <a:r>
                <a:rPr lang="en-US" sz="2400" b="1" kern="0" dirty="0">
                  <a:solidFill>
                    <a:srgbClr val="0070C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gọi</a:t>
              </a:r>
              <a:r>
                <a:rPr lang="en-US" sz="2400" b="1" kern="0" dirty="0">
                  <a:solidFill>
                    <a:srgbClr val="0070C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là</a:t>
              </a:r>
              <a:r>
                <a:rPr lang="en-US" sz="2400" b="1" kern="0" dirty="0">
                  <a:solidFill>
                    <a:srgbClr val="0070C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“</a:t>
              </a:r>
              <a:r>
                <a:rPr lang="en-US" sz="2400" b="1" kern="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mặt</a:t>
              </a:r>
              <a:r>
                <a:rPr lang="en-US" sz="2400" b="1" kern="0" dirty="0">
                  <a:solidFill>
                    <a:srgbClr val="0070C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trời</a:t>
              </a:r>
              <a:r>
                <a:rPr lang="en-US" sz="2400" b="1" kern="0" dirty="0">
                  <a:solidFill>
                    <a:srgbClr val="0070C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xanh</a:t>
              </a:r>
              <a:r>
                <a:rPr lang="en-US" sz="2400" b="1" kern="0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”?</a:t>
              </a:r>
              <a:endParaRPr lang="en-US" sz="24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756BB8C-6BBE-7F81-3E7F-932167AD9354}"/>
                </a:ext>
              </a:extLst>
            </p:cNvPr>
            <p:cNvGrpSpPr/>
            <p:nvPr/>
          </p:nvGrpSpPr>
          <p:grpSpPr>
            <a:xfrm>
              <a:off x="1885076" y="292974"/>
              <a:ext cx="542232" cy="385172"/>
              <a:chOff x="4288799" y="711637"/>
              <a:chExt cx="366277" cy="260183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B0047E1B-689E-16EA-F5D0-E2535313A281}"/>
                  </a:ext>
                </a:extLst>
              </p:cNvPr>
              <p:cNvSpPr/>
              <p:nvPr/>
            </p:nvSpPr>
            <p:spPr>
              <a:xfrm>
                <a:off x="4288799" y="711637"/>
                <a:ext cx="366277" cy="240485"/>
              </a:xfrm>
              <a:prstGeom prst="ellipse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A696B877-6F7F-C4FE-DC3F-8F10289C1D8E}"/>
                  </a:ext>
                </a:extLst>
              </p:cNvPr>
              <p:cNvSpPr/>
              <p:nvPr/>
            </p:nvSpPr>
            <p:spPr>
              <a:xfrm>
                <a:off x="4288799" y="731335"/>
                <a:ext cx="366276" cy="240485"/>
              </a:xfrm>
              <a:prstGeom prst="ellipse">
                <a:avLst/>
              </a:prstGeom>
              <a:solidFill>
                <a:srgbClr val="00B0F0"/>
              </a:solidFill>
              <a:ln w="2857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" panose="00000400000000000000" pitchFamily="2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</p:grpSp>
      </p:grpSp>
      <p:sp>
        <p:nvSpPr>
          <p:cNvPr id="7" name="TextBox 6"/>
          <p:cNvSpPr txBox="1"/>
          <p:nvPr/>
        </p:nvSpPr>
        <p:spPr>
          <a:xfrm>
            <a:off x="106271" y="898385"/>
            <a:ext cx="8930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defRPr/>
            </a:pPr>
            <a:r>
              <a:rPr lang="nl-NL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nl-NL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á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cọ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gọi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“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mặt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trời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xanh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”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vì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lá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cọ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màu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xanh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lại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xòe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ra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từng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tia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nắng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giống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như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mặt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trời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  <a:endParaRPr lang="en-US" sz="2400" kern="0" dirty="0">
              <a:solidFill>
                <a:srgbClr val="FF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EFC104D-8D7D-410C-8827-C9550B10800C}"/>
              </a:ext>
            </a:extLst>
          </p:cNvPr>
          <p:cNvGrpSpPr/>
          <p:nvPr/>
        </p:nvGrpSpPr>
        <p:grpSpPr>
          <a:xfrm>
            <a:off x="113899" y="1970487"/>
            <a:ext cx="8922597" cy="830997"/>
            <a:chOff x="2099710" y="271022"/>
            <a:chExt cx="10082069" cy="163037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2D85724-DC8D-4FC6-BE21-52234C4F3D98}"/>
                </a:ext>
              </a:extLst>
            </p:cNvPr>
            <p:cNvSpPr txBox="1"/>
            <p:nvPr/>
          </p:nvSpPr>
          <p:spPr>
            <a:xfrm>
              <a:off x="2455072" y="271022"/>
              <a:ext cx="9726707" cy="1630372"/>
            </a:xfrm>
            <a:prstGeom prst="rect">
              <a:avLst/>
            </a:prstGeom>
            <a:gradFill flip="none" rotWithShape="1">
              <a:gsLst>
                <a:gs pos="0">
                  <a:srgbClr val="4472C4">
                    <a:lumMod val="5000"/>
                    <a:lumOff val="95000"/>
                    <a:alpha val="20000"/>
                  </a:srgbClr>
                </a:gs>
                <a:gs pos="74000">
                  <a:srgbClr val="66CCFF"/>
                </a:gs>
                <a:gs pos="83000">
                  <a:srgbClr val="66CCFF"/>
                </a:gs>
                <a:gs pos="100000">
                  <a:sysClr val="window" lastClr="FFFFFF"/>
                </a:gs>
              </a:gsLst>
              <a:lin ang="10800000" scaled="1"/>
              <a:tileRect/>
            </a:gradFill>
          </p:spPr>
          <p:txBody>
            <a:bodyPr wrap="square" rtlCol="0">
              <a:spAutoFit/>
            </a:bodyPr>
            <a:lstStyle/>
            <a:p>
              <a:pPr marL="342900" marR="0" lvl="1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Vẻ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đẹp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của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rừng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cọ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tác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giả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cảm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nhận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bằng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những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giác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quan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nào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?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.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F755A20-259D-44D9-8F3C-09675259C20E}"/>
                </a:ext>
              </a:extLst>
            </p:cNvPr>
            <p:cNvGrpSpPr/>
            <p:nvPr/>
          </p:nvGrpSpPr>
          <p:grpSpPr>
            <a:xfrm>
              <a:off x="2099710" y="341298"/>
              <a:ext cx="725065" cy="835486"/>
              <a:chOff x="4433779" y="744280"/>
              <a:chExt cx="489780" cy="56437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18DCCC10-FE2E-42FE-B8C8-3C20504669E0}"/>
                  </a:ext>
                </a:extLst>
              </p:cNvPr>
              <p:cNvSpPr/>
              <p:nvPr/>
            </p:nvSpPr>
            <p:spPr>
              <a:xfrm>
                <a:off x="4433779" y="744280"/>
                <a:ext cx="489780" cy="564370"/>
              </a:xfrm>
              <a:prstGeom prst="ellipse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00B0F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3F8AFFF9-C03E-4597-8387-EA0AC6FAA082}"/>
                  </a:ext>
                </a:extLst>
              </p:cNvPr>
              <p:cNvSpPr/>
              <p:nvPr/>
            </p:nvSpPr>
            <p:spPr>
              <a:xfrm>
                <a:off x="4477197" y="824735"/>
                <a:ext cx="381716" cy="483914"/>
              </a:xfrm>
              <a:prstGeom prst="ellipse">
                <a:avLst/>
              </a:prstGeom>
              <a:solidFill>
                <a:srgbClr val="00B0F0"/>
              </a:solidFill>
              <a:ln w="28575" cap="flat" cmpd="sng" algn="ctr">
                <a:solidFill>
                  <a:srgbClr val="00B0F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" panose="00000400000000000000" pitchFamily="2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238927" y="2906083"/>
            <a:ext cx="8930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defRPr/>
            </a:pPr>
            <a:r>
              <a:rPr lang="nl-NL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Vẻ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đẹp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rừng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cọ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tác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giả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cảm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nhận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bằng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những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giác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thính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giác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thị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giác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xúc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giác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.</a:t>
            </a:r>
            <a:endParaRPr lang="en-US" sz="2400" kern="0" dirty="0">
              <a:solidFill>
                <a:srgbClr val="FF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42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0D8C2B-6521-6FE6-2D8C-BE32B2C7EBAD}"/>
              </a:ext>
            </a:extLst>
          </p:cNvPr>
          <p:cNvSpPr txBox="1"/>
          <p:nvPr/>
        </p:nvSpPr>
        <p:spPr>
          <a:xfrm>
            <a:off x="3046836" y="727552"/>
            <a:ext cx="3312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dung:</a:t>
            </a:r>
          </a:p>
        </p:txBody>
      </p:sp>
      <p:sp>
        <p:nvSpPr>
          <p:cNvPr id="3" name="Rectangle 2"/>
          <p:cNvSpPr/>
          <p:nvPr/>
        </p:nvSpPr>
        <p:spPr>
          <a:xfrm>
            <a:off x="539552" y="1779662"/>
            <a:ext cx="8136904" cy="1754326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Hiểu được vẻ đẹp của rừng cọ qua cảm nhận của tác giả bằng các giác quan khác nhau. 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20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C32E4F-78B6-0106-2441-C26AC6EBFC1B}"/>
              </a:ext>
            </a:extLst>
          </p:cNvPr>
          <p:cNvSpPr txBox="1"/>
          <p:nvPr/>
        </p:nvSpPr>
        <p:spPr>
          <a:xfrm>
            <a:off x="1115616" y="1203598"/>
            <a:ext cx="72274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6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08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A74C84-B1C3-4F19-B9AB-5EDEA63528F0}"/>
              </a:ext>
            </a:extLst>
          </p:cNvPr>
          <p:cNvSpPr/>
          <p:nvPr/>
        </p:nvSpPr>
        <p:spPr>
          <a:xfrm>
            <a:off x="179512" y="108205"/>
            <a:ext cx="8784976" cy="4839809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C0504D">
                <a:lumMod val="60000"/>
                <a:lumOff val="40000"/>
              </a:srgbClr>
            </a:solidFill>
            <a:prstDash val="solid"/>
          </a:ln>
          <a:effectLst/>
        </p:spPr>
        <p:txBody>
          <a:bodyPr lIns="91436" tIns="45718" rIns="91436" bIns="4571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4ECBE9-59BE-4A6B-8AFC-9385AAA14BE3}"/>
              </a:ext>
            </a:extLst>
          </p:cNvPr>
          <p:cNvSpPr txBox="1"/>
          <p:nvPr/>
        </p:nvSpPr>
        <p:spPr>
          <a:xfrm>
            <a:off x="1871700" y="108205"/>
            <a:ext cx="5472608" cy="52321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tích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4ECBE9-59BE-4A6B-8AFC-9385AAA14BE3}"/>
              </a:ext>
            </a:extLst>
          </p:cNvPr>
          <p:cNvSpPr txBox="1"/>
          <p:nvPr/>
        </p:nvSpPr>
        <p:spPr>
          <a:xfrm>
            <a:off x="0" y="484767"/>
            <a:ext cx="8440813" cy="46166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Dựa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đoán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528" y="946428"/>
            <a:ext cx="8496944" cy="392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08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4227934"/>
            <a:ext cx="6408712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laoif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520" y="123478"/>
            <a:ext cx="8712968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03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9A8DB5-34A7-4402-B12F-6383E038F752}"/>
              </a:ext>
            </a:extLst>
          </p:cNvPr>
          <p:cNvSpPr txBox="1"/>
          <p:nvPr/>
        </p:nvSpPr>
        <p:spPr>
          <a:xfrm>
            <a:off x="899592" y="-39882"/>
            <a:ext cx="65463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THẢO LUẬN NHÓM </a:t>
            </a:r>
            <a:r>
              <a:rPr lang="en-US" sz="36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BỐN</a:t>
            </a:r>
            <a:endParaRPr lang="en-US" sz="3600" b="1" dirty="0">
              <a:ln/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4ECBE9-59BE-4A6B-8AFC-9385AAA14BE3}"/>
              </a:ext>
            </a:extLst>
          </p:cNvPr>
          <p:cNvSpPr txBox="1"/>
          <p:nvPr/>
        </p:nvSpPr>
        <p:spPr>
          <a:xfrm>
            <a:off x="395536" y="548282"/>
            <a:ext cx="4104456" cy="46166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277208" y="1761865"/>
            <a:ext cx="82809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00B0F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1" y="281609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00B0F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4191" y="3723661"/>
            <a:ext cx="38234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251521" y="3233545"/>
            <a:ext cx="88644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mơ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lấy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mòa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7208" y="2086284"/>
            <a:ext cx="88644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mơ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đỏ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buồn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bã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?”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9540" y="930868"/>
            <a:ext cx="88644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xúm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xít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mơ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khen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3516" y="4090854"/>
            <a:ext cx="88644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k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mơ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rực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giống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hệt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00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D41D0E-8D9D-47FE-82BF-F2067959622B}"/>
              </a:ext>
            </a:extLst>
          </p:cNvPr>
          <p:cNvSpPr txBox="1"/>
          <p:nvPr/>
        </p:nvSpPr>
        <p:spPr>
          <a:xfrm>
            <a:off x="831935" y="144316"/>
            <a:ext cx="8233624" cy="460767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DFF00E3-5DB1-E897-E16C-7097BE401BC6}"/>
              </a:ext>
            </a:extLst>
          </p:cNvPr>
          <p:cNvSpPr/>
          <p:nvPr/>
        </p:nvSpPr>
        <p:spPr>
          <a:xfrm>
            <a:off x="251520" y="189834"/>
            <a:ext cx="432048" cy="369729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9A8DB5-34A7-4402-B12F-6383E038F752}"/>
              </a:ext>
            </a:extLst>
          </p:cNvPr>
          <p:cNvSpPr txBox="1"/>
          <p:nvPr/>
        </p:nvSpPr>
        <p:spPr>
          <a:xfrm>
            <a:off x="971600" y="1131590"/>
            <a:ext cx="72375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HS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lắng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GV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endParaRPr lang="en-US" sz="2400" b="1" dirty="0">
              <a:ln/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2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D41D0E-8D9D-47FE-82BF-F2067959622B}"/>
              </a:ext>
            </a:extLst>
          </p:cNvPr>
          <p:cNvSpPr txBox="1"/>
          <p:nvPr/>
        </p:nvSpPr>
        <p:spPr>
          <a:xfrm>
            <a:off x="831935" y="144316"/>
            <a:ext cx="8233624" cy="460767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DFF00E3-5DB1-E897-E16C-7097BE401BC6}"/>
              </a:ext>
            </a:extLst>
          </p:cNvPr>
          <p:cNvSpPr/>
          <p:nvPr/>
        </p:nvSpPr>
        <p:spPr>
          <a:xfrm>
            <a:off x="251520" y="189834"/>
            <a:ext cx="432048" cy="369729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srgbClr val="FFFF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08668"/>
            <a:ext cx="8784975" cy="26111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9A8DB5-34A7-4402-B12F-6383E038F752}"/>
              </a:ext>
            </a:extLst>
          </p:cNvPr>
          <p:cNvSpPr txBox="1"/>
          <p:nvPr/>
        </p:nvSpPr>
        <p:spPr>
          <a:xfrm>
            <a:off x="287523" y="3294370"/>
            <a:ext cx="85689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THẢO LUẬN CÁ NHÂN VÀ KỂ LẠI ĐOẠN EM YÊU THÍCH NHẤT</a:t>
            </a:r>
            <a:endParaRPr lang="en-US" sz="2400" b="1" dirty="0">
              <a:ln/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40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2" y="195486"/>
            <a:ext cx="4438650" cy="29908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9A8DB5-34A7-4402-B12F-6383E038F752}"/>
              </a:ext>
            </a:extLst>
          </p:cNvPr>
          <p:cNvSpPr txBox="1"/>
          <p:nvPr/>
        </p:nvSpPr>
        <p:spPr>
          <a:xfrm>
            <a:off x="229135" y="411510"/>
            <a:ext cx="427085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 1: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xưa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mái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đều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mào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mái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mơ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giống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mào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rực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rớ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đỉnh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Ai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ai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suýt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xoa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khen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mào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mái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mơ”Chiếc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mào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?”.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Mái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mơ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khoan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khoái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hãnh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diện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ln/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10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195486"/>
            <a:ext cx="4800600" cy="33123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9A8DB5-34A7-4402-B12F-6383E038F752}"/>
              </a:ext>
            </a:extLst>
          </p:cNvPr>
          <p:cNvSpPr txBox="1"/>
          <p:nvPr/>
        </p:nvSpPr>
        <p:spPr>
          <a:xfrm>
            <a:off x="229135" y="411510"/>
            <a:ext cx="376680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bể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khóc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tỉ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dừng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lắng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màu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đỏ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tía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đnag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khóc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tấm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tức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Mái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mơ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?”.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liền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sụt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sịt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quanh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.”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òa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khóc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ln/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46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267494"/>
            <a:ext cx="4267200" cy="33337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9A8DB5-34A7-4402-B12F-6383E038F752}"/>
              </a:ext>
            </a:extLst>
          </p:cNvPr>
          <p:cNvSpPr txBox="1"/>
          <p:nvPr/>
        </p:nvSpPr>
        <p:spPr>
          <a:xfrm>
            <a:off x="229135" y="411510"/>
            <a:ext cx="376680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Mái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mơ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liền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lúc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quyết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đỏ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nhé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”.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liền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đưa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mào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đỏ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ln/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46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123478"/>
            <a:ext cx="4705350" cy="30861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9A8DB5-34A7-4402-B12F-6383E038F752}"/>
              </a:ext>
            </a:extLst>
          </p:cNvPr>
          <p:cNvSpPr txBox="1"/>
          <p:nvPr/>
        </p:nvSpPr>
        <p:spPr>
          <a:xfrm>
            <a:off x="229135" y="411510"/>
            <a:ext cx="376680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vậy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liền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ơn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rối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rít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nhé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ơn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  <a:p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mào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vẫn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khe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khẽ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mọi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lòng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tốt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mái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mơ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ln/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08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148B58CC-9503-4673-B6F1-EA37546D9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 descr="A white plat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B6D62958-DCF0-46CC-9D67-239336BCC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1671"/>
            <a:ext cx="7351945" cy="32763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EFAD26-3A77-451D-A001-71B9B70B7547}"/>
              </a:ext>
            </a:extLst>
          </p:cNvPr>
          <p:cNvSpPr txBox="1"/>
          <p:nvPr/>
        </p:nvSpPr>
        <p:spPr>
          <a:xfrm>
            <a:off x="1876764" y="2332039"/>
            <a:ext cx="526923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405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CỐ, DẶN DÒ</a:t>
            </a:r>
            <a:endParaRPr lang="en-US" sz="405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23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8.33333E-7 4.93827E-7 L 8.33333E-7 -0.07222 " pathEditMode="relative" rAng="0" ptsTypes="AA">
                                      <p:cBhvr>
                                        <p:cTn id="2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148B58CC-9503-4673-B6F1-EA37546D9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Google Shape;416;p36"/>
          <p:cNvSpPr/>
          <p:nvPr/>
        </p:nvSpPr>
        <p:spPr>
          <a:xfrm>
            <a:off x="5301771" y="1985392"/>
            <a:ext cx="2592089" cy="245856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600"/>
          </a:p>
        </p:txBody>
      </p:sp>
      <p:sp>
        <p:nvSpPr>
          <p:cNvPr id="8" name="Google Shape;418;p36"/>
          <p:cNvSpPr/>
          <p:nvPr/>
        </p:nvSpPr>
        <p:spPr>
          <a:xfrm>
            <a:off x="971600" y="1985392"/>
            <a:ext cx="2592089" cy="2458566"/>
          </a:xfrm>
          <a:prstGeom prst="ellipse">
            <a:avLst/>
          </a:prstGeom>
          <a:solidFill>
            <a:srgbClr val="EC373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600"/>
          </a:p>
        </p:txBody>
      </p:sp>
      <p:sp>
        <p:nvSpPr>
          <p:cNvPr id="9" name="Google Shape;419;p36"/>
          <p:cNvSpPr/>
          <p:nvPr/>
        </p:nvSpPr>
        <p:spPr>
          <a:xfrm>
            <a:off x="3163448" y="1357858"/>
            <a:ext cx="2592089" cy="245856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600"/>
          </a:p>
        </p:txBody>
      </p:sp>
      <p:sp>
        <p:nvSpPr>
          <p:cNvPr id="10" name="Google Shape;426;p36"/>
          <p:cNvSpPr txBox="1">
            <a:spLocks/>
          </p:cNvSpPr>
          <p:nvPr/>
        </p:nvSpPr>
        <p:spPr>
          <a:xfrm>
            <a:off x="3219096" y="2264376"/>
            <a:ext cx="2426227" cy="591471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 smtClean="0">
                <a:solidFill>
                  <a:srgbClr val="002060"/>
                </a:solidFill>
              </a:rPr>
              <a:t>Hoàn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thành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bài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1" name="Google Shape;423;p36"/>
          <p:cNvSpPr txBox="1">
            <a:spLocks/>
          </p:cNvSpPr>
          <p:nvPr/>
        </p:nvSpPr>
        <p:spPr>
          <a:xfrm>
            <a:off x="1045903" y="2926809"/>
            <a:ext cx="2376082" cy="546041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 smtClean="0">
                <a:solidFill>
                  <a:srgbClr val="FFFFFF"/>
                </a:solidFill>
              </a:rPr>
              <a:t>Xem</a:t>
            </a:r>
            <a:r>
              <a:rPr lang="en-US" sz="4000" dirty="0" smtClean="0">
                <a:solidFill>
                  <a:srgbClr val="FFFFFF"/>
                </a:solidFill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</a:rPr>
              <a:t>lại</a:t>
            </a:r>
            <a:r>
              <a:rPr lang="en-US" sz="4000" dirty="0" smtClean="0">
                <a:solidFill>
                  <a:srgbClr val="FFFFFF"/>
                </a:solidFill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</a:rPr>
              <a:t>bài</a:t>
            </a:r>
            <a:r>
              <a:rPr lang="en-US" sz="4000" dirty="0" smtClean="0">
                <a:solidFill>
                  <a:srgbClr val="FFFFFF"/>
                </a:solidFill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</a:rPr>
              <a:t>đã</a:t>
            </a:r>
            <a:r>
              <a:rPr lang="en-US" sz="4000" dirty="0" smtClean="0">
                <a:solidFill>
                  <a:srgbClr val="FFFFFF"/>
                </a:solidFill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</a:rPr>
              <a:t>học</a:t>
            </a:r>
            <a:r>
              <a:rPr lang="en-US" sz="4000" dirty="0" smtClean="0">
                <a:solidFill>
                  <a:srgbClr val="FFFFFF"/>
                </a:solidFill>
              </a:rPr>
              <a:t> 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12" name="Google Shape;417;p36"/>
          <p:cNvSpPr txBox="1">
            <a:spLocks/>
          </p:cNvSpPr>
          <p:nvPr/>
        </p:nvSpPr>
        <p:spPr>
          <a:xfrm>
            <a:off x="5508244" y="2922708"/>
            <a:ext cx="2179144" cy="59269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3600" dirty="0" smtClean="0">
                <a:solidFill>
                  <a:srgbClr val="FFFFFF"/>
                </a:solidFill>
              </a:rPr>
              <a:t>Chuẩn bị bài mới</a:t>
            </a:r>
            <a:endParaRPr lang="vi-VN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45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&#10;&#10;Description automatically generated">
            <a:extLst>
              <a:ext uri="{FF2B5EF4-FFF2-40B4-BE49-F238E27FC236}">
                <a16:creationId xmlns:a16="http://schemas.microsoft.com/office/drawing/2014/main" id="{11FD2300-BEBC-D0D9-732D-E4792C489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87" y="123478"/>
            <a:ext cx="8640960" cy="48965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D4BC7E-2A04-4770-F69D-BCC09556189E}"/>
              </a:ext>
            </a:extLst>
          </p:cNvPr>
          <p:cNvSpPr txBox="1"/>
          <p:nvPr/>
        </p:nvSpPr>
        <p:spPr>
          <a:xfrm>
            <a:off x="557808" y="490306"/>
            <a:ext cx="8254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16FBC0-0DFA-405E-27F6-AEA0C1274735}"/>
              </a:ext>
            </a:extLst>
          </p:cNvPr>
          <p:cNvSpPr txBox="1"/>
          <p:nvPr/>
        </p:nvSpPr>
        <p:spPr>
          <a:xfrm>
            <a:off x="2992969" y="1136637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3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3648" y="1794719"/>
            <a:ext cx="67905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7: MẶT TRỜI XANH CỦA TÔI 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27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528" y="123478"/>
            <a:ext cx="8568952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48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2817"/>
            <a:ext cx="72009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BÀI 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7: MẶT TRỜI XANH CỦA TÔI 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1715" y="656282"/>
            <a:ext cx="8701613" cy="47705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Đã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Đã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sớm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Tiếng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tươi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dội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xòe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                                            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hệt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Đã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Rừng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ngời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ngời</a:t>
            </a:r>
            <a:endParaRPr lang="en-US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thảm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endParaRPr lang="en-US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                                            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</a:t>
            </a:r>
          </a:p>
          <a:p>
            <a:r>
              <a:rPr lang="en-US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     Đã </a:t>
            </a:r>
            <a:r>
              <a:rPr lang="en-US" sz="2000" b="1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b="1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endParaRPr lang="en-US" sz="2000" b="1" dirty="0" smtClean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b="1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endParaRPr lang="en-US" sz="2000" b="1" dirty="0" smtClean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b="1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cau</a:t>
            </a:r>
            <a:r>
              <a:rPr lang="en-US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/>
          </a:p>
        </p:txBody>
      </p:sp>
      <p:sp>
        <p:nvSpPr>
          <p:cNvPr id="4" name="Wave 62">
            <a:extLst>
              <a:ext uri="{FF2B5EF4-FFF2-40B4-BE49-F238E27FC236}">
                <a16:creationId xmlns:a16="http://schemas.microsoft.com/office/drawing/2014/main" id="{821A2C2F-1B84-21B9-4EBD-DA0893633205}"/>
              </a:ext>
            </a:extLst>
          </p:cNvPr>
          <p:cNvSpPr/>
          <p:nvPr/>
        </p:nvSpPr>
        <p:spPr>
          <a:xfrm>
            <a:off x="18550" y="103323"/>
            <a:ext cx="1433630" cy="552959"/>
          </a:xfrm>
          <a:custGeom>
            <a:avLst/>
            <a:gdLst>
              <a:gd name="connsiteX0" fmla="*/ 198973 w 1622941"/>
              <a:gd name="connsiteY0" fmla="*/ 69953 h 559621"/>
              <a:gd name="connsiteX1" fmla="*/ 1622941 w 1622941"/>
              <a:gd name="connsiteY1" fmla="*/ 69953 h 559621"/>
              <a:gd name="connsiteX2" fmla="*/ 1423968 w 1622941"/>
              <a:gd name="connsiteY2" fmla="*/ 489668 h 559621"/>
              <a:gd name="connsiteX3" fmla="*/ 0 w 1622941"/>
              <a:gd name="connsiteY3" fmla="*/ 489668 h 559621"/>
              <a:gd name="connsiteX4" fmla="*/ 198973 w 1622941"/>
              <a:gd name="connsiteY4" fmla="*/ 69953 h 55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2941" h="559621" fill="none" extrusionOk="0">
                <a:moveTo>
                  <a:pt x="198973" y="69953"/>
                </a:moveTo>
                <a:cubicBezTo>
                  <a:pt x="597964" y="-134429"/>
                  <a:pt x="1092709" y="271404"/>
                  <a:pt x="1622941" y="69953"/>
                </a:cubicBezTo>
                <a:cubicBezTo>
                  <a:pt x="1543258" y="264348"/>
                  <a:pt x="1478575" y="317485"/>
                  <a:pt x="1423968" y="489668"/>
                </a:cubicBezTo>
                <a:cubicBezTo>
                  <a:pt x="964965" y="713471"/>
                  <a:pt x="431990" y="267594"/>
                  <a:pt x="0" y="489668"/>
                </a:cubicBezTo>
                <a:cubicBezTo>
                  <a:pt x="44643" y="419563"/>
                  <a:pt x="154196" y="113703"/>
                  <a:pt x="198973" y="69953"/>
                </a:cubicBezTo>
                <a:close/>
              </a:path>
              <a:path w="1622941" h="559621" stroke="0" extrusionOk="0">
                <a:moveTo>
                  <a:pt x="198973" y="69953"/>
                </a:moveTo>
                <a:cubicBezTo>
                  <a:pt x="690371" y="-191630"/>
                  <a:pt x="1136469" y="218298"/>
                  <a:pt x="1622941" y="69953"/>
                </a:cubicBezTo>
                <a:cubicBezTo>
                  <a:pt x="1576460" y="152485"/>
                  <a:pt x="1466543" y="419683"/>
                  <a:pt x="1423968" y="489668"/>
                </a:cubicBezTo>
                <a:cubicBezTo>
                  <a:pt x="990462" y="663096"/>
                  <a:pt x="461417" y="299627"/>
                  <a:pt x="0" y="489668"/>
                </a:cubicBezTo>
                <a:cubicBezTo>
                  <a:pt x="74325" y="339705"/>
                  <a:pt x="142114" y="186419"/>
                  <a:pt x="198973" y="69953"/>
                </a:cubicBezTo>
                <a:close/>
              </a:path>
            </a:pathLst>
          </a:custGeom>
          <a:solidFill>
            <a:sysClr val="window" lastClr="FFFFFF"/>
          </a:solidFill>
          <a:ln w="19050" cap="flat" cmpd="sng" algn="ctr">
            <a:solidFill>
              <a:srgbClr val="00B050"/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Chia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đoạn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0FD0CBE-3B91-2D39-4DC9-D4C810A9F06F}"/>
              </a:ext>
            </a:extLst>
          </p:cNvPr>
          <p:cNvSpPr/>
          <p:nvPr/>
        </p:nvSpPr>
        <p:spPr>
          <a:xfrm>
            <a:off x="97180" y="775822"/>
            <a:ext cx="469069" cy="262681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0FD0CBE-3B91-2D39-4DC9-D4C810A9F06F}"/>
              </a:ext>
            </a:extLst>
          </p:cNvPr>
          <p:cNvSpPr/>
          <p:nvPr/>
        </p:nvSpPr>
        <p:spPr>
          <a:xfrm>
            <a:off x="500830" y="2283718"/>
            <a:ext cx="469069" cy="262681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solidFill>
                  <a:prstClr val="white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2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0FD0CBE-3B91-2D39-4DC9-D4C810A9F06F}"/>
              </a:ext>
            </a:extLst>
          </p:cNvPr>
          <p:cNvSpPr/>
          <p:nvPr/>
        </p:nvSpPr>
        <p:spPr>
          <a:xfrm>
            <a:off x="266295" y="3805900"/>
            <a:ext cx="469069" cy="262681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solidFill>
                  <a:prstClr val="white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3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0FD0CBE-3B91-2D39-4DC9-D4C810A9F06F}"/>
              </a:ext>
            </a:extLst>
          </p:cNvPr>
          <p:cNvSpPr/>
          <p:nvPr/>
        </p:nvSpPr>
        <p:spPr>
          <a:xfrm>
            <a:off x="4932040" y="775821"/>
            <a:ext cx="469069" cy="262681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solidFill>
                  <a:prstClr val="white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4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0FD0CBE-3B91-2D39-4DC9-D4C810A9F06F}"/>
              </a:ext>
            </a:extLst>
          </p:cNvPr>
          <p:cNvSpPr/>
          <p:nvPr/>
        </p:nvSpPr>
        <p:spPr>
          <a:xfrm>
            <a:off x="5652120" y="2283718"/>
            <a:ext cx="469069" cy="262681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solidFill>
                  <a:prstClr val="white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5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35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70">
            <a:extLst>
              <a:ext uri="{FF2B5EF4-FFF2-40B4-BE49-F238E27FC236}">
                <a16:creationId xmlns:a16="http://schemas.microsoft.com/office/drawing/2014/main" id="{D9F3E42B-904C-72D2-055E-FB000F7DFE21}"/>
              </a:ext>
            </a:extLst>
          </p:cNvPr>
          <p:cNvSpPr/>
          <p:nvPr/>
        </p:nvSpPr>
        <p:spPr>
          <a:xfrm>
            <a:off x="107504" y="195486"/>
            <a:ext cx="2765692" cy="731936"/>
          </a:xfrm>
          <a:custGeom>
            <a:avLst/>
            <a:gdLst>
              <a:gd name="connsiteX0" fmla="*/ 339074 w 2765692"/>
              <a:gd name="connsiteY0" fmla="*/ 91492 h 731936"/>
              <a:gd name="connsiteX1" fmla="*/ 2765692 w 2765692"/>
              <a:gd name="connsiteY1" fmla="*/ 91492 h 731936"/>
              <a:gd name="connsiteX2" fmla="*/ 2426618 w 2765692"/>
              <a:gd name="connsiteY2" fmla="*/ 640444 h 731936"/>
              <a:gd name="connsiteX3" fmla="*/ 0 w 2765692"/>
              <a:gd name="connsiteY3" fmla="*/ 640444 h 731936"/>
              <a:gd name="connsiteX4" fmla="*/ 339074 w 2765692"/>
              <a:gd name="connsiteY4" fmla="*/ 91492 h 731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5692" h="731936" fill="none" extrusionOk="0">
                <a:moveTo>
                  <a:pt x="339074" y="91492"/>
                </a:moveTo>
                <a:cubicBezTo>
                  <a:pt x="1031544" y="-169184"/>
                  <a:pt x="1901316" y="364783"/>
                  <a:pt x="2765692" y="91492"/>
                </a:cubicBezTo>
                <a:cubicBezTo>
                  <a:pt x="2694430" y="152640"/>
                  <a:pt x="2444983" y="507367"/>
                  <a:pt x="2426618" y="640444"/>
                </a:cubicBezTo>
                <a:cubicBezTo>
                  <a:pt x="1719167" y="884682"/>
                  <a:pt x="777354" y="343672"/>
                  <a:pt x="0" y="640444"/>
                </a:cubicBezTo>
                <a:cubicBezTo>
                  <a:pt x="144790" y="364228"/>
                  <a:pt x="138435" y="345034"/>
                  <a:pt x="339074" y="91492"/>
                </a:cubicBezTo>
                <a:close/>
              </a:path>
              <a:path w="2765692" h="731936" stroke="0" extrusionOk="0">
                <a:moveTo>
                  <a:pt x="339074" y="91492"/>
                </a:moveTo>
                <a:cubicBezTo>
                  <a:pt x="1204126" y="-308806"/>
                  <a:pt x="1949504" y="343950"/>
                  <a:pt x="2765692" y="91492"/>
                </a:cubicBezTo>
                <a:cubicBezTo>
                  <a:pt x="2627160" y="237430"/>
                  <a:pt x="2524691" y="552138"/>
                  <a:pt x="2426618" y="640444"/>
                </a:cubicBezTo>
                <a:cubicBezTo>
                  <a:pt x="1709871" y="811654"/>
                  <a:pt x="798613" y="368900"/>
                  <a:pt x="0" y="640444"/>
                </a:cubicBezTo>
                <a:cubicBezTo>
                  <a:pt x="126670" y="450433"/>
                  <a:pt x="234376" y="278414"/>
                  <a:pt x="339074" y="91492"/>
                </a:cubicBezTo>
                <a:close/>
              </a:path>
            </a:pathLst>
          </a:custGeom>
          <a:solidFill>
            <a:sysClr val="window" lastClr="FFFFFF"/>
          </a:solidFill>
          <a:ln w="19050" cap="flat" cmpd="sng" algn="ctr">
            <a:solidFill>
              <a:srgbClr val="00B050"/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Luyện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đoạn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31640" y="953602"/>
            <a:ext cx="39604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Đã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endParaRPr lang="en-US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Tiếng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cọ</a:t>
            </a:r>
            <a:endParaRPr lang="en-US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dội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70DA32C-0382-4BEB-2359-824E91001094}"/>
              </a:ext>
            </a:extLst>
          </p:cNvPr>
          <p:cNvGrpSpPr/>
          <p:nvPr/>
        </p:nvGrpSpPr>
        <p:grpSpPr>
          <a:xfrm>
            <a:off x="611560" y="953602"/>
            <a:ext cx="576064" cy="504056"/>
            <a:chOff x="8079657" y="1342173"/>
            <a:chExt cx="707923" cy="70792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153E5FA-1CF9-0167-892D-8EBB56302978}"/>
                </a:ext>
              </a:extLst>
            </p:cNvPr>
            <p:cNvSpPr/>
            <p:nvPr/>
          </p:nvSpPr>
          <p:spPr>
            <a:xfrm>
              <a:off x="8079657" y="1342173"/>
              <a:ext cx="707923" cy="707923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A4EF93C-B084-7A6A-561D-D097BB3ABE6A}"/>
                </a:ext>
              </a:extLst>
            </p:cNvPr>
            <p:cNvSpPr/>
            <p:nvPr/>
          </p:nvSpPr>
          <p:spPr>
            <a:xfrm>
              <a:off x="8155856" y="1418372"/>
              <a:ext cx="555523" cy="555523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443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9712" y="1059582"/>
            <a:ext cx="45365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Đã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endParaRPr lang="en-US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Tiếng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cọ</a:t>
            </a:r>
            <a:endParaRPr lang="en-US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dội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Wave 70">
            <a:extLst>
              <a:ext uri="{FF2B5EF4-FFF2-40B4-BE49-F238E27FC236}">
                <a16:creationId xmlns:a16="http://schemas.microsoft.com/office/drawing/2014/main" id="{D9F3E42B-904C-72D2-055E-FB000F7DFE21}"/>
              </a:ext>
            </a:extLst>
          </p:cNvPr>
          <p:cNvSpPr/>
          <p:nvPr/>
        </p:nvSpPr>
        <p:spPr>
          <a:xfrm>
            <a:off x="215516" y="123478"/>
            <a:ext cx="3096344" cy="731936"/>
          </a:xfrm>
          <a:custGeom>
            <a:avLst/>
            <a:gdLst>
              <a:gd name="connsiteX0" fmla="*/ 339074 w 2765692"/>
              <a:gd name="connsiteY0" fmla="*/ 91492 h 731936"/>
              <a:gd name="connsiteX1" fmla="*/ 2765692 w 2765692"/>
              <a:gd name="connsiteY1" fmla="*/ 91492 h 731936"/>
              <a:gd name="connsiteX2" fmla="*/ 2426618 w 2765692"/>
              <a:gd name="connsiteY2" fmla="*/ 640444 h 731936"/>
              <a:gd name="connsiteX3" fmla="*/ 0 w 2765692"/>
              <a:gd name="connsiteY3" fmla="*/ 640444 h 731936"/>
              <a:gd name="connsiteX4" fmla="*/ 339074 w 2765692"/>
              <a:gd name="connsiteY4" fmla="*/ 91492 h 731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5692" h="731936" fill="none" extrusionOk="0">
                <a:moveTo>
                  <a:pt x="339074" y="91492"/>
                </a:moveTo>
                <a:cubicBezTo>
                  <a:pt x="1031544" y="-169184"/>
                  <a:pt x="1901316" y="364783"/>
                  <a:pt x="2765692" y="91492"/>
                </a:cubicBezTo>
                <a:cubicBezTo>
                  <a:pt x="2694430" y="152640"/>
                  <a:pt x="2444983" y="507367"/>
                  <a:pt x="2426618" y="640444"/>
                </a:cubicBezTo>
                <a:cubicBezTo>
                  <a:pt x="1719167" y="884682"/>
                  <a:pt x="777354" y="343672"/>
                  <a:pt x="0" y="640444"/>
                </a:cubicBezTo>
                <a:cubicBezTo>
                  <a:pt x="144790" y="364228"/>
                  <a:pt x="138435" y="345034"/>
                  <a:pt x="339074" y="91492"/>
                </a:cubicBezTo>
                <a:close/>
              </a:path>
              <a:path w="2765692" h="731936" stroke="0" extrusionOk="0">
                <a:moveTo>
                  <a:pt x="339074" y="91492"/>
                </a:moveTo>
                <a:cubicBezTo>
                  <a:pt x="1204126" y="-308806"/>
                  <a:pt x="1949504" y="343950"/>
                  <a:pt x="2765692" y="91492"/>
                </a:cubicBezTo>
                <a:cubicBezTo>
                  <a:pt x="2627160" y="237430"/>
                  <a:pt x="2524691" y="552138"/>
                  <a:pt x="2426618" y="640444"/>
                </a:cubicBezTo>
                <a:cubicBezTo>
                  <a:pt x="1709871" y="811654"/>
                  <a:pt x="798613" y="368900"/>
                  <a:pt x="0" y="640444"/>
                </a:cubicBezTo>
                <a:cubicBezTo>
                  <a:pt x="126670" y="450433"/>
                  <a:pt x="234376" y="278414"/>
                  <a:pt x="339074" y="91492"/>
                </a:cubicBezTo>
                <a:close/>
              </a:path>
            </a:pathLst>
          </a:custGeom>
          <a:solidFill>
            <a:sysClr val="window" lastClr="FFFFFF"/>
          </a:solidFill>
          <a:ln w="19050" cap="flat" cmpd="sng" algn="ctr">
            <a:solidFill>
              <a:srgbClr val="00B050"/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Luyện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câu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dài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70D8E3D-FBEE-18F9-2F59-7EDFBC0EE8D5}"/>
              </a:ext>
            </a:extLst>
          </p:cNvPr>
          <p:cNvCxnSpPr/>
          <p:nvPr/>
        </p:nvCxnSpPr>
        <p:spPr>
          <a:xfrm flipH="1">
            <a:off x="4932040" y="1203598"/>
            <a:ext cx="72008" cy="28618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70D8E3D-FBEE-18F9-2F59-7EDFBC0EE8D5}"/>
              </a:ext>
            </a:extLst>
          </p:cNvPr>
          <p:cNvCxnSpPr/>
          <p:nvPr/>
        </p:nvCxnSpPr>
        <p:spPr>
          <a:xfrm flipH="1">
            <a:off x="5940152" y="1664439"/>
            <a:ext cx="72008" cy="28618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70D8E3D-FBEE-18F9-2F59-7EDFBC0EE8D5}"/>
              </a:ext>
            </a:extLst>
          </p:cNvPr>
          <p:cNvCxnSpPr/>
          <p:nvPr/>
        </p:nvCxnSpPr>
        <p:spPr>
          <a:xfrm flipH="1">
            <a:off x="5508104" y="2067694"/>
            <a:ext cx="72008" cy="28618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70D8E3D-FBEE-18F9-2F59-7EDFBC0EE8D5}"/>
              </a:ext>
            </a:extLst>
          </p:cNvPr>
          <p:cNvCxnSpPr/>
          <p:nvPr/>
        </p:nvCxnSpPr>
        <p:spPr>
          <a:xfrm flipH="1">
            <a:off x="5148064" y="2499742"/>
            <a:ext cx="72008" cy="28618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0D8E3D-FBEE-18F9-2F59-7EDFBC0EE8D5}"/>
              </a:ext>
            </a:extLst>
          </p:cNvPr>
          <p:cNvCxnSpPr/>
          <p:nvPr/>
        </p:nvCxnSpPr>
        <p:spPr>
          <a:xfrm flipH="1">
            <a:off x="5230196" y="2499742"/>
            <a:ext cx="72008" cy="28618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55AB03A-A976-8BE8-5689-BD575F414A8E}"/>
              </a:ext>
            </a:extLst>
          </p:cNvPr>
          <p:cNvSpPr txBox="1"/>
          <p:nvPr/>
        </p:nvSpPr>
        <p:spPr>
          <a:xfrm>
            <a:off x="0" y="3079632"/>
            <a:ext cx="3096344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0351" y="3602852"/>
            <a:ext cx="599844" cy="430887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Cọ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80194" y="3625700"/>
            <a:ext cx="677618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xòe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vi-VN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8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7802" y="354018"/>
            <a:ext cx="41044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Đã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endParaRPr lang="en-US" sz="24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thảm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>
              <a:solidFill>
                <a:srgbClr val="00B0F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70DA32C-0382-4BEB-2359-824E91001094}"/>
              </a:ext>
            </a:extLst>
          </p:cNvPr>
          <p:cNvGrpSpPr/>
          <p:nvPr/>
        </p:nvGrpSpPr>
        <p:grpSpPr>
          <a:xfrm>
            <a:off x="2231740" y="385918"/>
            <a:ext cx="576064" cy="504056"/>
            <a:chOff x="8079657" y="1342173"/>
            <a:chExt cx="707923" cy="70792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153E5FA-1CF9-0167-892D-8EBB56302978}"/>
                </a:ext>
              </a:extLst>
            </p:cNvPr>
            <p:cNvSpPr/>
            <p:nvPr/>
          </p:nvSpPr>
          <p:spPr>
            <a:xfrm>
              <a:off x="8079657" y="1342173"/>
              <a:ext cx="707923" cy="707923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A4EF93C-B084-7A6A-561D-D097BB3ABE6A}"/>
                </a:ext>
              </a:extLst>
            </p:cNvPr>
            <p:cNvSpPr/>
            <p:nvPr/>
          </p:nvSpPr>
          <p:spPr>
            <a:xfrm>
              <a:off x="8155856" y="1418372"/>
              <a:ext cx="555523" cy="555523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kern="0" dirty="0">
                  <a:solidFill>
                    <a:prstClr val="white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70DA32C-0382-4BEB-2359-824E91001094}"/>
              </a:ext>
            </a:extLst>
          </p:cNvPr>
          <p:cNvGrpSpPr/>
          <p:nvPr/>
        </p:nvGrpSpPr>
        <p:grpSpPr>
          <a:xfrm>
            <a:off x="3846920" y="1978417"/>
            <a:ext cx="576064" cy="504056"/>
            <a:chOff x="8079657" y="1342173"/>
            <a:chExt cx="707923" cy="70792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153E5FA-1CF9-0167-892D-8EBB56302978}"/>
                </a:ext>
              </a:extLst>
            </p:cNvPr>
            <p:cNvSpPr/>
            <p:nvPr/>
          </p:nvSpPr>
          <p:spPr>
            <a:xfrm>
              <a:off x="8079657" y="1342173"/>
              <a:ext cx="707923" cy="707923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A4EF93C-B084-7A6A-561D-D097BB3ABE6A}"/>
                </a:ext>
              </a:extLst>
            </p:cNvPr>
            <p:cNvSpPr/>
            <p:nvPr/>
          </p:nvSpPr>
          <p:spPr>
            <a:xfrm>
              <a:off x="8155856" y="1418372"/>
              <a:ext cx="555523" cy="555523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kern="0" dirty="0">
                  <a:solidFill>
                    <a:prstClr val="white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4468966" y="199295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4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Đã </a:t>
            </a:r>
            <a:r>
              <a:rPr lang="en-US" sz="24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24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 smtClean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b="1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24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endParaRPr lang="en-US" sz="2400" b="1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b="1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24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endParaRPr lang="en-US" sz="2400" b="1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b="1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cau</a:t>
            </a:r>
            <a:r>
              <a:rPr lang="en-US" sz="24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5AB03A-A976-8BE8-5689-BD575F414A8E}"/>
              </a:ext>
            </a:extLst>
          </p:cNvPr>
          <p:cNvSpPr txBox="1"/>
          <p:nvPr/>
        </p:nvSpPr>
        <p:spPr>
          <a:xfrm>
            <a:off x="-23548" y="3478711"/>
            <a:ext cx="3096344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542" y="4072063"/>
            <a:ext cx="1306146" cy="430887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81679" y="4056670"/>
            <a:ext cx="433048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vi-VN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Wave 70">
            <a:extLst>
              <a:ext uri="{FF2B5EF4-FFF2-40B4-BE49-F238E27FC236}">
                <a16:creationId xmlns:a16="http://schemas.microsoft.com/office/drawing/2014/main" id="{D9F3E42B-904C-72D2-055E-FB000F7DFE21}"/>
              </a:ext>
            </a:extLst>
          </p:cNvPr>
          <p:cNvSpPr/>
          <p:nvPr/>
        </p:nvSpPr>
        <p:spPr>
          <a:xfrm>
            <a:off x="107504" y="113806"/>
            <a:ext cx="2186242" cy="731936"/>
          </a:xfrm>
          <a:custGeom>
            <a:avLst/>
            <a:gdLst>
              <a:gd name="connsiteX0" fmla="*/ 339074 w 2765692"/>
              <a:gd name="connsiteY0" fmla="*/ 91492 h 731936"/>
              <a:gd name="connsiteX1" fmla="*/ 2765692 w 2765692"/>
              <a:gd name="connsiteY1" fmla="*/ 91492 h 731936"/>
              <a:gd name="connsiteX2" fmla="*/ 2426618 w 2765692"/>
              <a:gd name="connsiteY2" fmla="*/ 640444 h 731936"/>
              <a:gd name="connsiteX3" fmla="*/ 0 w 2765692"/>
              <a:gd name="connsiteY3" fmla="*/ 640444 h 731936"/>
              <a:gd name="connsiteX4" fmla="*/ 339074 w 2765692"/>
              <a:gd name="connsiteY4" fmla="*/ 91492 h 731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5692" h="731936" fill="none" extrusionOk="0">
                <a:moveTo>
                  <a:pt x="339074" y="91492"/>
                </a:moveTo>
                <a:cubicBezTo>
                  <a:pt x="1031544" y="-169184"/>
                  <a:pt x="1901316" y="364783"/>
                  <a:pt x="2765692" y="91492"/>
                </a:cubicBezTo>
                <a:cubicBezTo>
                  <a:pt x="2694430" y="152640"/>
                  <a:pt x="2444983" y="507367"/>
                  <a:pt x="2426618" y="640444"/>
                </a:cubicBezTo>
                <a:cubicBezTo>
                  <a:pt x="1719167" y="884682"/>
                  <a:pt x="777354" y="343672"/>
                  <a:pt x="0" y="640444"/>
                </a:cubicBezTo>
                <a:cubicBezTo>
                  <a:pt x="144790" y="364228"/>
                  <a:pt x="138435" y="345034"/>
                  <a:pt x="339074" y="91492"/>
                </a:cubicBezTo>
                <a:close/>
              </a:path>
              <a:path w="2765692" h="731936" stroke="0" extrusionOk="0">
                <a:moveTo>
                  <a:pt x="339074" y="91492"/>
                </a:moveTo>
                <a:cubicBezTo>
                  <a:pt x="1204126" y="-308806"/>
                  <a:pt x="1949504" y="343950"/>
                  <a:pt x="2765692" y="91492"/>
                </a:cubicBezTo>
                <a:cubicBezTo>
                  <a:pt x="2627160" y="237430"/>
                  <a:pt x="2524691" y="552138"/>
                  <a:pt x="2426618" y="640444"/>
                </a:cubicBezTo>
                <a:cubicBezTo>
                  <a:pt x="1709871" y="811654"/>
                  <a:pt x="798613" y="368900"/>
                  <a:pt x="0" y="640444"/>
                </a:cubicBezTo>
                <a:cubicBezTo>
                  <a:pt x="126670" y="450433"/>
                  <a:pt x="234376" y="278414"/>
                  <a:pt x="339074" y="91492"/>
                </a:cubicBezTo>
                <a:close/>
              </a:path>
            </a:pathLst>
          </a:custGeom>
          <a:solidFill>
            <a:sysClr val="window" lastClr="FFFFFF"/>
          </a:solidFill>
          <a:ln w="19050" cap="flat" cmpd="sng" algn="ctr">
            <a:solidFill>
              <a:srgbClr val="00B050"/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Luyện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đoạn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57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 animBg="1"/>
      <p:bldP spid="13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27784" y="555526"/>
            <a:ext cx="35283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Đã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sớm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xòe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</a:p>
          <a:p>
            <a:pPr lvl="0"/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hệt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23928" y="2499742"/>
            <a:ext cx="32403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Rừng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lvl="0"/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ngời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ngời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Wave 70">
            <a:extLst>
              <a:ext uri="{FF2B5EF4-FFF2-40B4-BE49-F238E27FC236}">
                <a16:creationId xmlns:a16="http://schemas.microsoft.com/office/drawing/2014/main" id="{D9F3E42B-904C-72D2-055E-FB000F7DFE21}"/>
              </a:ext>
            </a:extLst>
          </p:cNvPr>
          <p:cNvSpPr/>
          <p:nvPr/>
        </p:nvSpPr>
        <p:spPr>
          <a:xfrm>
            <a:off x="0" y="0"/>
            <a:ext cx="2304256" cy="731936"/>
          </a:xfrm>
          <a:custGeom>
            <a:avLst/>
            <a:gdLst>
              <a:gd name="connsiteX0" fmla="*/ 339074 w 2765692"/>
              <a:gd name="connsiteY0" fmla="*/ 91492 h 731936"/>
              <a:gd name="connsiteX1" fmla="*/ 2765692 w 2765692"/>
              <a:gd name="connsiteY1" fmla="*/ 91492 h 731936"/>
              <a:gd name="connsiteX2" fmla="*/ 2426618 w 2765692"/>
              <a:gd name="connsiteY2" fmla="*/ 640444 h 731936"/>
              <a:gd name="connsiteX3" fmla="*/ 0 w 2765692"/>
              <a:gd name="connsiteY3" fmla="*/ 640444 h 731936"/>
              <a:gd name="connsiteX4" fmla="*/ 339074 w 2765692"/>
              <a:gd name="connsiteY4" fmla="*/ 91492 h 731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5692" h="731936" fill="none" extrusionOk="0">
                <a:moveTo>
                  <a:pt x="339074" y="91492"/>
                </a:moveTo>
                <a:cubicBezTo>
                  <a:pt x="1031544" y="-169184"/>
                  <a:pt x="1901316" y="364783"/>
                  <a:pt x="2765692" y="91492"/>
                </a:cubicBezTo>
                <a:cubicBezTo>
                  <a:pt x="2694430" y="152640"/>
                  <a:pt x="2444983" y="507367"/>
                  <a:pt x="2426618" y="640444"/>
                </a:cubicBezTo>
                <a:cubicBezTo>
                  <a:pt x="1719167" y="884682"/>
                  <a:pt x="777354" y="343672"/>
                  <a:pt x="0" y="640444"/>
                </a:cubicBezTo>
                <a:cubicBezTo>
                  <a:pt x="144790" y="364228"/>
                  <a:pt x="138435" y="345034"/>
                  <a:pt x="339074" y="91492"/>
                </a:cubicBezTo>
                <a:close/>
              </a:path>
              <a:path w="2765692" h="731936" stroke="0" extrusionOk="0">
                <a:moveTo>
                  <a:pt x="339074" y="91492"/>
                </a:moveTo>
                <a:cubicBezTo>
                  <a:pt x="1204126" y="-308806"/>
                  <a:pt x="1949504" y="343950"/>
                  <a:pt x="2765692" y="91492"/>
                </a:cubicBezTo>
                <a:cubicBezTo>
                  <a:pt x="2627160" y="237430"/>
                  <a:pt x="2524691" y="552138"/>
                  <a:pt x="2426618" y="640444"/>
                </a:cubicBezTo>
                <a:cubicBezTo>
                  <a:pt x="1709871" y="811654"/>
                  <a:pt x="798613" y="368900"/>
                  <a:pt x="0" y="640444"/>
                </a:cubicBezTo>
                <a:cubicBezTo>
                  <a:pt x="126670" y="450433"/>
                  <a:pt x="234376" y="278414"/>
                  <a:pt x="339074" y="91492"/>
                </a:cubicBezTo>
                <a:close/>
              </a:path>
            </a:pathLst>
          </a:custGeom>
          <a:solidFill>
            <a:sysClr val="window" lastClr="FFFFFF"/>
          </a:solidFill>
          <a:ln w="19050" cap="flat" cmpd="sng" algn="ctr">
            <a:solidFill>
              <a:srgbClr val="00B050"/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Luyện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đoạn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70DA32C-0382-4BEB-2359-824E91001094}"/>
              </a:ext>
            </a:extLst>
          </p:cNvPr>
          <p:cNvGrpSpPr/>
          <p:nvPr/>
        </p:nvGrpSpPr>
        <p:grpSpPr>
          <a:xfrm>
            <a:off x="2016224" y="571357"/>
            <a:ext cx="576064" cy="504056"/>
            <a:chOff x="8079657" y="1342173"/>
            <a:chExt cx="707923" cy="70792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153E5FA-1CF9-0167-892D-8EBB56302978}"/>
                </a:ext>
              </a:extLst>
            </p:cNvPr>
            <p:cNvSpPr/>
            <p:nvPr/>
          </p:nvSpPr>
          <p:spPr>
            <a:xfrm>
              <a:off x="8079657" y="1342173"/>
              <a:ext cx="707923" cy="707923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A4EF93C-B084-7A6A-561D-D097BB3ABE6A}"/>
                </a:ext>
              </a:extLst>
            </p:cNvPr>
            <p:cNvSpPr/>
            <p:nvPr/>
          </p:nvSpPr>
          <p:spPr>
            <a:xfrm>
              <a:off x="8155856" y="1418372"/>
              <a:ext cx="555523" cy="555523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kern="0" noProof="0" dirty="0" smtClean="0">
                  <a:solidFill>
                    <a:prstClr val="white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4</a:t>
              </a: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70DA32C-0382-4BEB-2359-824E91001094}"/>
              </a:ext>
            </a:extLst>
          </p:cNvPr>
          <p:cNvGrpSpPr/>
          <p:nvPr/>
        </p:nvGrpSpPr>
        <p:grpSpPr>
          <a:xfrm>
            <a:off x="3347864" y="2499742"/>
            <a:ext cx="576064" cy="504056"/>
            <a:chOff x="8079657" y="1342173"/>
            <a:chExt cx="707923" cy="70792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153E5FA-1CF9-0167-892D-8EBB56302978}"/>
                </a:ext>
              </a:extLst>
            </p:cNvPr>
            <p:cNvSpPr/>
            <p:nvPr/>
          </p:nvSpPr>
          <p:spPr>
            <a:xfrm>
              <a:off x="8079657" y="1342173"/>
              <a:ext cx="707923" cy="707923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A4EF93C-B084-7A6A-561D-D097BB3ABE6A}"/>
                </a:ext>
              </a:extLst>
            </p:cNvPr>
            <p:cNvSpPr/>
            <p:nvPr/>
          </p:nvSpPr>
          <p:spPr>
            <a:xfrm>
              <a:off x="8155856" y="1418372"/>
              <a:ext cx="555523" cy="555523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kern="0" noProof="0" dirty="0" smtClean="0">
                  <a:solidFill>
                    <a:prstClr val="white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5</a:t>
              </a: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805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0000"/>
  <p:tag name="GENSWF_OUTPUT_FILE_NAME" val="8701"/>
  <p:tag name="ISPRING_RESOURCE_PATHS_HASH_2" val="ea938b51eb40c54240a7b0e27a8e31ff9a4061eb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1987</TotalTime>
  <Words>1359</Words>
  <Application>Microsoft Office PowerPoint</Application>
  <PresentationFormat>On-screen Show (16:9)</PresentationFormat>
  <Paragraphs>150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宋体</vt:lpstr>
      <vt:lpstr>Arial</vt:lpstr>
      <vt:lpstr>Arial-Rounded</vt:lpstr>
      <vt:lpstr>AvantGarde</vt:lpstr>
      <vt:lpstr>Calibri</vt:lpstr>
      <vt:lpstr>Calibri Light</vt:lpstr>
      <vt:lpstr>Times New Roman</vt:lpstr>
      <vt:lpstr>UTM Avo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133</cp:revision>
  <dcterms:created xsi:type="dcterms:W3CDTF">2015-02-26T08:23:36Z</dcterms:created>
  <dcterms:modified xsi:type="dcterms:W3CDTF">2024-05-05T07:49:44Z</dcterms:modified>
</cp:coreProperties>
</file>