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327" r:id="rId2"/>
    <p:sldId id="407" r:id="rId3"/>
    <p:sldId id="427" r:id="rId4"/>
    <p:sldId id="440" r:id="rId5"/>
    <p:sldId id="441" r:id="rId6"/>
    <p:sldId id="442" r:id="rId7"/>
    <p:sldId id="443" r:id="rId8"/>
    <p:sldId id="340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8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HỌC </a:t>
            </a: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36637"/>
            <a:ext cx="109286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5: NGÀY HỘI RỪNG XANH (T3)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bài hát lớp 2- Bài 10- Chim Chích Bô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200471"/>
            <a:ext cx="15392400" cy="8714929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4619434" y="1266918"/>
            <a:ext cx="71764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5: NGÀY HỘI RỪNG XANH (T3)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56519" y="2828092"/>
            <a:ext cx="13716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4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Hai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tăm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tăm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nhẹn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liến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Hai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xíu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vun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vút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chích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tẹo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trấu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chắp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hon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gắp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thoăn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thoắt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							(Theo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Nghe – Viết.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603628" y="2828390"/>
            <a:ext cx="130878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 xinh, liên liến, xoải, vun vút, tí tẹo, thoăn thoắt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từ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khó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6068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1670244" y="6019800"/>
            <a:ext cx="102684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Hai bạn trong bàn đổi vở và soát lỗi cho nhau.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08919" y="4980746"/>
            <a:ext cx="7086600" cy="677108"/>
            <a:chOff x="1508919" y="2861886"/>
            <a:chExt cx="6313517" cy="677108"/>
          </a:xfrm>
        </p:grpSpPr>
        <p:sp>
          <p:nvSpPr>
            <p:cNvPr id="24" name="Rectangle 23"/>
            <p:cNvSpPr/>
            <p:nvPr/>
          </p:nvSpPr>
          <p:spPr>
            <a:xfrm>
              <a:off x="1508919" y="2861886"/>
              <a:ext cx="631351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Đổi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vở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soát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lỗi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1508919" y="3538994"/>
              <a:ext cx="496934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693353" y="3629725"/>
            <a:ext cx="12998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liến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4619434" y="1266918"/>
            <a:ext cx="71764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5: NGÀY HỘI RỪNG XANH (T3)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1804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471319" y="1266918"/>
            <a:ext cx="6159273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hội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xanh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(T3)</a:t>
            </a:r>
          </a:p>
        </p:txBody>
      </p:sp>
      <p:sp>
        <p:nvSpPr>
          <p:cNvPr id="2" name="Rectangle 1"/>
          <p:cNvSpPr/>
          <p:nvPr/>
        </p:nvSpPr>
        <p:spPr>
          <a:xfrm>
            <a:off x="1603628" y="2828390"/>
            <a:ext cx="137736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2: Viết vào vở các địa danh có trong đoạn văn dưới đây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508920" y="3733800"/>
            <a:ext cx="13868400" cy="468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Thanh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			(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592514" y="4343400"/>
            <a:ext cx="585060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617134" y="5029200"/>
            <a:ext cx="214813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985437" y="5029200"/>
            <a:ext cx="19148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9281319" y="5029200"/>
            <a:ext cx="2133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14119" y="5638800"/>
            <a:ext cx="17511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2024519" y="5638800"/>
            <a:ext cx="3048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19234" y="6324600"/>
            <a:ext cx="19948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448235" y="6320589"/>
            <a:ext cx="199488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54370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051720" y="2828390"/>
            <a:ext cx="14325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3: a/ Chọn iêu hoặc ươu thay cho ô vuông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" name="Rectangle 3"/>
          <p:cNvSpPr/>
          <p:nvPr/>
        </p:nvSpPr>
        <p:spPr>
          <a:xfrm>
            <a:off x="1416583" y="4110335"/>
            <a:ext cx="13960737" cy="2243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nl-NL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 ch</a:t>
            </a:r>
            <a:r>
              <a:rPr lang="nl-NL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lang="nl-NL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iều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bầy h</a:t>
            </a:r>
            <a:r>
              <a:rPr lang="nl-NL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ươu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 rủ nhau ra suối uống nước.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sáng, tiếng chim kh</a:t>
            </a:r>
            <a:r>
              <a:rPr lang="nl-NL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ướu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lảnh lót khắp rừng.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nl-NL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ch</a:t>
            </a:r>
            <a:r>
              <a:rPr lang="nl-NL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iếu</a:t>
            </a:r>
            <a:r>
              <a:rPr lang="nl-NL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những tia nắng ấm áp xuống vườn cây.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19234" y="4186535"/>
            <a:ext cx="585185" cy="614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329089" y="4186535"/>
            <a:ext cx="894830" cy="5900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304140" y="4186535"/>
            <a:ext cx="585185" cy="6140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901791" y="4904872"/>
            <a:ext cx="902193" cy="584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055143" y="5715000"/>
            <a:ext cx="730376" cy="530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4619434" y="1266918"/>
            <a:ext cx="71764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5: NGÀY HỘI RỪNG XANH (T3)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086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 animBg="1"/>
      <p:bldP spid="6" grpId="1" animBg="1"/>
      <p:bldP spid="22" grpId="0" animBg="1"/>
      <p:bldP spid="22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471319" y="1266918"/>
            <a:ext cx="649224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hội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rừng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xanh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(T3)</a:t>
            </a:r>
          </a:p>
        </p:txBody>
      </p:sp>
      <p:sp>
        <p:nvSpPr>
          <p:cNvPr id="2" name="Rectangle 1"/>
          <p:cNvSpPr/>
          <p:nvPr/>
        </p:nvSpPr>
        <p:spPr>
          <a:xfrm>
            <a:off x="1051720" y="2828390"/>
            <a:ext cx="143256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3: b/ Tìm và gọi tên các sự vật có tiếng chứa ât hoặc âc trong tranh</a:t>
            </a:r>
            <a:endParaRPr lang="vi-VN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236247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19" y="3552825"/>
            <a:ext cx="8382000" cy="525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3120" y="4419600"/>
            <a:ext cx="5410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đật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3600" b="1" dirty="0" smtClean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gấc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6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endParaRPr lang="en-US" sz="36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395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9541</TotalTime>
  <Words>339</Words>
  <Application>Microsoft Office PowerPoint</Application>
  <PresentationFormat>Custom</PresentationFormat>
  <Paragraphs>48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1065</cp:revision>
  <dcterms:created xsi:type="dcterms:W3CDTF">2008-09-09T22:52:10Z</dcterms:created>
  <dcterms:modified xsi:type="dcterms:W3CDTF">2024-05-05T07:46:47Z</dcterms:modified>
</cp:coreProperties>
</file>